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0799763" cy="1079976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18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767462"/>
            <a:ext cx="9179799" cy="3759917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5672376"/>
            <a:ext cx="8099822" cy="2607442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F141-220C-451B-9A24-A85D8B7F28BD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7753-D0D8-4DF0-A48C-43BA2B25F2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996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F141-220C-451B-9A24-A85D8B7F28BD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7753-D0D8-4DF0-A48C-43BA2B25F2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4418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574987"/>
            <a:ext cx="2328699" cy="9152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574987"/>
            <a:ext cx="6851100" cy="9152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F141-220C-451B-9A24-A85D8B7F28BD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7753-D0D8-4DF0-A48C-43BA2B25F2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4384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F141-220C-451B-9A24-A85D8B7F28BD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7753-D0D8-4DF0-A48C-43BA2B25F2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149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2692444"/>
            <a:ext cx="9314796" cy="4492401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7227345"/>
            <a:ext cx="9314796" cy="2362447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/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F141-220C-451B-9A24-A85D8B7F28BD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7753-D0D8-4DF0-A48C-43BA2B25F2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34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874937"/>
            <a:ext cx="4589899" cy="68523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2874937"/>
            <a:ext cx="4589899" cy="68523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F141-220C-451B-9A24-A85D8B7F28BD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7753-D0D8-4DF0-A48C-43BA2B25F2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688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74990"/>
            <a:ext cx="9314796" cy="208745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2647443"/>
            <a:ext cx="4568805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3944914"/>
            <a:ext cx="4568805" cy="58023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2647443"/>
            <a:ext cx="4591306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3944914"/>
            <a:ext cx="4591306" cy="58023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F141-220C-451B-9A24-A85D8B7F28BD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7753-D0D8-4DF0-A48C-43BA2B25F2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302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F141-220C-451B-9A24-A85D8B7F28BD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7753-D0D8-4DF0-A48C-43BA2B25F2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261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F141-220C-451B-9A24-A85D8B7F28BD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7753-D0D8-4DF0-A48C-43BA2B25F2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488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554968"/>
            <a:ext cx="5467380" cy="7674832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F141-220C-451B-9A24-A85D8B7F28BD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7753-D0D8-4DF0-A48C-43BA2B25F2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75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554968"/>
            <a:ext cx="5467380" cy="7674832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F141-220C-451B-9A24-A85D8B7F28BD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7753-D0D8-4DF0-A48C-43BA2B25F2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2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574990"/>
            <a:ext cx="9314796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2874937"/>
            <a:ext cx="9314796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DF141-220C-451B-9A24-A85D8B7F28BD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10009783"/>
            <a:ext cx="364492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C7753-D0D8-4DF0-A48C-43BA2B25F2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897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0799763" cy="107997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515010" y="5361938"/>
            <a:ext cx="7846828" cy="1828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495242"/>
              </p:ext>
            </p:extLst>
          </p:nvPr>
        </p:nvGraphicFramePr>
        <p:xfrm>
          <a:off x="4031177" y="503504"/>
          <a:ext cx="2739893" cy="2324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orelDRAW" r:id="rId3" imgW="2462941" imgH="2088746" progId="CorelDraw.Graphic.20">
                  <p:embed/>
                </p:oleObj>
              </mc:Choice>
              <mc:Fallback>
                <p:oleObj name="CorelDRAW" r:id="rId3" imgW="2462941" imgH="2088746" progId="CorelDraw.Graphic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31177" y="503504"/>
                        <a:ext cx="2739893" cy="23247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934201" y="3331766"/>
            <a:ext cx="89313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PDI IFAL 2019–2023</a:t>
            </a:r>
          </a:p>
          <a:p>
            <a:pPr algn="ctr"/>
            <a:r>
              <a:rPr lang="pt-BR" sz="4800" dirty="0" smtClean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REUNIÃO NO CAMPUS</a:t>
            </a:r>
            <a:endParaRPr lang="pt-BR" sz="4800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72749" y="5614618"/>
            <a:ext cx="89313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solidFill>
                  <a:srgbClr val="00B050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Campus Marechal Deodoro</a:t>
            </a:r>
          </a:p>
          <a:p>
            <a:pPr algn="ctr"/>
            <a:r>
              <a:rPr lang="pt-BR" sz="4000" dirty="0" smtClean="0">
                <a:solidFill>
                  <a:srgbClr val="00B050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23/08/18 (quinta-feira), 9h</a:t>
            </a:r>
            <a:endParaRPr lang="pt-BR" sz="4000" dirty="0">
              <a:solidFill>
                <a:srgbClr val="00B050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726" y="9055501"/>
            <a:ext cx="1866296" cy="1171009"/>
          </a:xfrm>
          <a:prstGeom prst="rect">
            <a:avLst/>
          </a:prstGeom>
        </p:spPr>
      </p:pic>
      <p:sp>
        <p:nvSpPr>
          <p:cNvPr id="14" name="CaixaDeTexto 13"/>
          <p:cNvSpPr txBox="1"/>
          <p:nvPr/>
        </p:nvSpPr>
        <p:spPr>
          <a:xfrm>
            <a:off x="934201" y="7651251"/>
            <a:ext cx="8931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PARTICIPE!</a:t>
            </a:r>
            <a:endParaRPr lang="pt-BR" sz="4800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531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-21265"/>
            <a:ext cx="10799763" cy="10799763"/>
            <a:chOff x="0" y="-21265"/>
            <a:chExt cx="10799763" cy="10799763"/>
          </a:xfrm>
        </p:grpSpPr>
        <p:sp>
          <p:nvSpPr>
            <p:cNvPr id="5" name="Retângulo 4"/>
            <p:cNvSpPr/>
            <p:nvPr/>
          </p:nvSpPr>
          <p:spPr>
            <a:xfrm>
              <a:off x="0" y="-21265"/>
              <a:ext cx="10799763" cy="1079976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de cantos arredondados 12"/>
            <p:cNvSpPr/>
            <p:nvPr/>
          </p:nvSpPr>
          <p:spPr>
            <a:xfrm>
              <a:off x="1515010" y="5383203"/>
              <a:ext cx="7846828" cy="18288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aphicFrame>
          <p:nvGraphicFramePr>
            <p:cNvPr id="6" name="Objeto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60791736"/>
                </p:ext>
              </p:extLst>
            </p:nvPr>
          </p:nvGraphicFramePr>
          <p:xfrm>
            <a:off x="4031177" y="524769"/>
            <a:ext cx="2739893" cy="23247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" name="CorelDRAW" r:id="rId3" imgW="2462941" imgH="2088746" progId="CorelDraw.Graphic.20">
                    <p:embed/>
                  </p:oleObj>
                </mc:Choice>
                <mc:Fallback>
                  <p:oleObj name="CorelDRAW" r:id="rId3" imgW="2462941" imgH="2088746" progId="CorelDraw.Graphic.2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031177" y="524769"/>
                          <a:ext cx="2739893" cy="232475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CaixaDeTexto 6"/>
            <p:cNvSpPr txBox="1"/>
            <p:nvPr/>
          </p:nvSpPr>
          <p:spPr>
            <a:xfrm>
              <a:off x="934201" y="3353031"/>
              <a:ext cx="893134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800" dirty="0" smtClean="0">
                  <a:solidFill>
                    <a:schemeClr val="bg1"/>
                  </a:solidFill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PDI IFAL 2019–2023</a:t>
              </a:r>
            </a:p>
            <a:p>
              <a:pPr algn="ctr"/>
              <a:r>
                <a:rPr lang="pt-BR" sz="4800" dirty="0" smtClean="0">
                  <a:solidFill>
                    <a:schemeClr val="bg1"/>
                  </a:solidFill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REUNIÃO NO CAMPUS</a:t>
              </a:r>
              <a:endParaRPr lang="pt-BR" sz="4800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6726" y="9076766"/>
              <a:ext cx="1866296" cy="1171009"/>
            </a:xfrm>
            <a:prstGeom prst="rect">
              <a:avLst/>
            </a:prstGeom>
          </p:spPr>
        </p:pic>
        <p:sp>
          <p:nvSpPr>
            <p:cNvPr id="14" name="CaixaDeTexto 13"/>
            <p:cNvSpPr txBox="1"/>
            <p:nvPr/>
          </p:nvSpPr>
          <p:spPr>
            <a:xfrm>
              <a:off x="934201" y="7672516"/>
              <a:ext cx="89313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800" dirty="0" smtClean="0">
                  <a:solidFill>
                    <a:schemeClr val="bg1"/>
                  </a:solidFill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PARTICIPE!</a:t>
              </a:r>
              <a:endParaRPr lang="pt-BR" sz="4800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90315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24</Words>
  <Application>Microsoft Office PowerPoint</Application>
  <PresentationFormat>Personalizar</PresentationFormat>
  <Paragraphs>8</Paragraphs>
  <Slides>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Open Sans Extrabold</vt:lpstr>
      <vt:lpstr>Tema do Office</vt:lpstr>
      <vt:lpstr>CorelDRAW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PSDB-01</dc:creator>
  <cp:lastModifiedBy>PSDB-01</cp:lastModifiedBy>
  <cp:revision>8</cp:revision>
  <dcterms:created xsi:type="dcterms:W3CDTF">2018-08-21T15:35:17Z</dcterms:created>
  <dcterms:modified xsi:type="dcterms:W3CDTF">2018-08-23T03:24:38Z</dcterms:modified>
</cp:coreProperties>
</file>