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&lt;cabeçalho&gt;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pt-BR"/>
              <a:t>&lt;rodapé&gt;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BB4F5A1D-E6CE-484A-903A-D735CEBE4FF8}" type="slidenum">
              <a:rPr lang="pt-BR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3850560" y="9377280"/>
            <a:ext cx="2945160" cy="49320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A8432952-5400-4363-9601-7431125CC177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3850560" y="9377280"/>
            <a:ext cx="2945160" cy="49320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F2FD21AB-C302-49F5-B980-7DF62BAF4A60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3850560" y="9377280"/>
            <a:ext cx="2945160" cy="49320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4A6CA74B-7EF8-4433-95EB-6A48B3050445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3850560" y="9377280"/>
            <a:ext cx="2945160" cy="49320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02C73339-54EF-4183-BD9B-076ABFC8F100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TextShape 2"/>
          <p:cNvSpPr txBox="1"/>
          <p:nvPr/>
        </p:nvSpPr>
        <p:spPr>
          <a:xfrm>
            <a:off x="3850560" y="9377280"/>
            <a:ext cx="2945160" cy="49320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9A84EFF0-0D8A-4189-9990-A68C5A5A93DF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3850560" y="9377280"/>
            <a:ext cx="2945160" cy="49320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48059F38-5D6A-4749-A0D3-EB59C8DA87D0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3850560" y="9377280"/>
            <a:ext cx="2945160" cy="49320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44CCDBDA-C35A-435C-89E7-E5C5D30D06CA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679680" y="4689360"/>
            <a:ext cx="5437800" cy="4442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3850560" y="9377280"/>
            <a:ext cx="2945160" cy="49320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032F33BA-BC57-43EC-80CD-2B9C75911062}" type="slidenum">
              <a:rPr lang="pt-BR" sz="1200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/>
          <p:nvPr/>
        </p:nvSpPr>
        <p:spPr>
          <a:xfrm>
            <a:off x="261720" y="937080"/>
            <a:ext cx="8601120" cy="1800"/>
          </a:xfrm>
          <a:prstGeom prst="line">
            <a:avLst/>
          </a:prstGeom>
          <a:ln w="12600">
            <a:solidFill>
              <a:srgbClr val="000000"/>
            </a:solidFill>
            <a:miter/>
            <a:headEnd type="oval" w="med" len="med"/>
            <a:tailEnd type="oval" w="med" len="med"/>
          </a:ln>
        </p:spPr>
      </p:sp>
      <p:pic>
        <p:nvPicPr>
          <p:cNvPr id="6" name="Imagem 7"/>
          <p:cNvPicPr/>
          <p:nvPr/>
        </p:nvPicPr>
        <p:blipFill>
          <a:blip r:embed="rId14"/>
          <a:srcRect t="17368" b="12995"/>
          <a:stretch>
            <a:fillRect/>
          </a:stretch>
        </p:blipFill>
        <p:spPr>
          <a:xfrm>
            <a:off x="1376280" y="93960"/>
            <a:ext cx="6650640" cy="914040"/>
          </a:xfrm>
          <a:prstGeom prst="rect">
            <a:avLst/>
          </a:prstGeom>
          <a:ln>
            <a:noFill/>
          </a:ln>
        </p:spPr>
      </p:pic>
      <p:pic>
        <p:nvPicPr>
          <p:cNvPr id="2" name="Imagem 8"/>
          <p:cNvPicPr/>
          <p:nvPr/>
        </p:nvPicPr>
        <p:blipFill>
          <a:blip r:embed="rId15"/>
          <a:stretch>
            <a:fillRect/>
          </a:stretch>
        </p:blipFill>
        <p:spPr>
          <a:xfrm>
            <a:off x="1701000" y="6304680"/>
            <a:ext cx="5722200" cy="46620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Clique para editar o formato do texto do título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</p:sp>
      <p:pic>
        <p:nvPicPr>
          <p:cNvPr id="45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20" y="7560"/>
            <a:ext cx="9138960" cy="2021760"/>
          </a:xfrm>
          <a:prstGeom prst="rect">
            <a:avLst/>
          </a:prstGeom>
          <a:ln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3200400" y="6351120"/>
            <a:ext cx="2742840" cy="366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rgbClr val="008F00"/>
                </a:solidFill>
                <a:latin typeface="Calibri"/>
              </a:rPr>
              <a:t>Local e data</a:t>
            </a:r>
            <a:endParaRPr dirty="0"/>
          </a:p>
        </p:txBody>
      </p:sp>
      <p:sp>
        <p:nvSpPr>
          <p:cNvPr id="48" name="TextShape 4"/>
          <p:cNvSpPr txBox="1"/>
          <p:nvPr/>
        </p:nvSpPr>
        <p:spPr>
          <a:xfrm>
            <a:off x="3168000" y="3960000"/>
            <a:ext cx="3292560" cy="6501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>
                <a:solidFill>
                  <a:srgbClr val="FFFFFF"/>
                </a:solidFill>
                <a:latin typeface="Calibri"/>
              </a:rPr>
              <a:t>Título do Projeto</a:t>
            </a:r>
            <a:endParaRPr/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F0F4EB1B-CD49-442F-9859-55F0C4EEC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87429"/>
              </p:ext>
            </p:extLst>
          </p:nvPr>
        </p:nvGraphicFramePr>
        <p:xfrm>
          <a:off x="576868" y="2787588"/>
          <a:ext cx="7989903" cy="250635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179861">
                  <a:extLst>
                    <a:ext uri="{9D8B030D-6E8A-4147-A177-3AD203B41FA5}">
                      <a16:colId xmlns:a16="http://schemas.microsoft.com/office/drawing/2014/main" val="767047761"/>
                    </a:ext>
                  </a:extLst>
                </a:gridCol>
                <a:gridCol w="4810042">
                  <a:extLst>
                    <a:ext uri="{9D8B030D-6E8A-4147-A177-3AD203B41FA5}">
                      <a16:colId xmlns:a16="http://schemas.microsoft.com/office/drawing/2014/main" val="3486645159"/>
                    </a:ext>
                  </a:extLst>
                </a:gridCol>
              </a:tblGrid>
              <a:tr h="6283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TÍTULO DO PROJETO</a:t>
                      </a:r>
                    </a:p>
                    <a:p>
                      <a:endParaRPr lang="pt-B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177651"/>
                  </a:ext>
                </a:extLst>
              </a:tr>
              <a:tr h="466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Bolsista: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1999262"/>
                  </a:ext>
                </a:extLst>
              </a:tr>
              <a:tr h="466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Voluntário (Se houver):</a:t>
                      </a:r>
                      <a:endParaRPr lang="pt-B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590001"/>
                  </a:ext>
                </a:extLst>
              </a:tr>
              <a:tr h="466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Orientador:</a:t>
                      </a:r>
                      <a:endParaRPr lang="pt-B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6902556"/>
                  </a:ext>
                </a:extLst>
              </a:tr>
              <a:tr h="466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Coorientador (Se houver):</a:t>
                      </a:r>
                      <a:endParaRPr lang="pt-B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392221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69560" y="185760"/>
            <a:ext cx="1274040" cy="492480"/>
          </a:xfrm>
          <a:prstGeom prst="rect">
            <a:avLst/>
          </a:prstGeom>
          <a:ln>
            <a:noFill/>
          </a:ln>
        </p:spPr>
      </p:pic>
      <p:pic>
        <p:nvPicPr>
          <p:cNvPr id="70" name="Imagem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520" y="6645240"/>
            <a:ext cx="9138960" cy="209880"/>
          </a:xfrm>
          <a:prstGeom prst="rect">
            <a:avLst/>
          </a:prstGeom>
          <a:ln>
            <a:noFill/>
          </a:ln>
        </p:spPr>
      </p:pic>
      <p:pic>
        <p:nvPicPr>
          <p:cNvPr id="71" name="Imagem 31"/>
          <p:cNvPicPr/>
          <p:nvPr/>
        </p:nvPicPr>
        <p:blipFill>
          <a:blip r:embed="rId5"/>
          <a:stretch>
            <a:fillRect/>
          </a:stretch>
        </p:blipFill>
        <p:spPr>
          <a:xfrm>
            <a:off x="480960" y="160560"/>
            <a:ext cx="504360" cy="542520"/>
          </a:xfrm>
          <a:prstGeom prst="rect">
            <a:avLst/>
          </a:prstGeom>
          <a:ln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1147320" y="154734"/>
            <a:ext cx="6107735" cy="87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Cientifica (PIBIC) </a:t>
            </a:r>
          </a:p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em Desenvolvimento Tecnológico e Inovação (PIBITI)</a:t>
            </a:r>
            <a:endParaRPr sz="1200" dirty="0"/>
          </a:p>
        </p:txBody>
      </p:sp>
      <p:sp>
        <p:nvSpPr>
          <p:cNvPr id="73" name="CustomShape 2"/>
          <p:cNvSpPr/>
          <p:nvPr/>
        </p:nvSpPr>
        <p:spPr>
          <a:xfrm>
            <a:off x="114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www.ifal.edu.br</a:t>
            </a:r>
            <a:endParaRPr/>
          </a:p>
        </p:txBody>
      </p:sp>
      <p:sp>
        <p:nvSpPr>
          <p:cNvPr id="74" name="CustomShape 3"/>
          <p:cNvSpPr/>
          <p:nvPr/>
        </p:nvSpPr>
        <p:spPr>
          <a:xfrm>
            <a:off x="6972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pesquisa@ifal.edu.br</a:t>
            </a:r>
            <a:endParaRPr/>
          </a:p>
        </p:txBody>
      </p:sp>
      <p:sp>
        <p:nvSpPr>
          <p:cNvPr id="75" name="CustomShape 4"/>
          <p:cNvSpPr/>
          <p:nvPr/>
        </p:nvSpPr>
        <p:spPr>
          <a:xfrm>
            <a:off x="307080" y="629604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76" name="CustomShape 5"/>
          <p:cNvSpPr/>
          <p:nvPr/>
        </p:nvSpPr>
        <p:spPr>
          <a:xfrm>
            <a:off x="307080" y="78660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77" name="CustomShape 6"/>
          <p:cNvSpPr/>
          <p:nvPr/>
        </p:nvSpPr>
        <p:spPr>
          <a:xfrm>
            <a:off x="307080" y="786960"/>
            <a:ext cx="1800000" cy="118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Calibri"/>
              </a:rPr>
              <a:t>1. Introdução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78" name="CustomShape 7"/>
          <p:cNvSpPr/>
          <p:nvPr/>
        </p:nvSpPr>
        <p:spPr>
          <a:xfrm flipH="1">
            <a:off x="267840" y="1068120"/>
            <a:ext cx="192600" cy="361800"/>
          </a:xfrm>
          <a:prstGeom prst="homePlate">
            <a:avLst>
              <a:gd name="adj" fmla="val 26923"/>
            </a:avLst>
          </a:prstGeom>
          <a:solidFill>
            <a:srgbClr val="FF0000"/>
          </a:solidFill>
          <a:ln w="12600">
            <a:noFill/>
          </a:ln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69560" y="185760"/>
            <a:ext cx="1274040" cy="492480"/>
          </a:xfrm>
          <a:prstGeom prst="rect">
            <a:avLst/>
          </a:prstGeom>
          <a:ln>
            <a:noFill/>
          </a:ln>
        </p:spPr>
      </p:pic>
      <p:pic>
        <p:nvPicPr>
          <p:cNvPr id="80" name="Imagem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520" y="6645240"/>
            <a:ext cx="9138960" cy="209880"/>
          </a:xfrm>
          <a:prstGeom prst="rect">
            <a:avLst/>
          </a:prstGeom>
          <a:ln>
            <a:noFill/>
          </a:ln>
        </p:spPr>
      </p:pic>
      <p:pic>
        <p:nvPicPr>
          <p:cNvPr id="81" name="Imagem 31"/>
          <p:cNvPicPr/>
          <p:nvPr/>
        </p:nvPicPr>
        <p:blipFill>
          <a:blip r:embed="rId5"/>
          <a:stretch>
            <a:fillRect/>
          </a:stretch>
        </p:blipFill>
        <p:spPr>
          <a:xfrm>
            <a:off x="480960" y="160560"/>
            <a:ext cx="504360" cy="54252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114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www.ifal.edu.br</a:t>
            </a:r>
            <a:endParaRPr/>
          </a:p>
        </p:txBody>
      </p:sp>
      <p:sp>
        <p:nvSpPr>
          <p:cNvPr id="84" name="CustomShape 3"/>
          <p:cNvSpPr/>
          <p:nvPr/>
        </p:nvSpPr>
        <p:spPr>
          <a:xfrm>
            <a:off x="6972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pesquisa@ifal.edu.br</a:t>
            </a:r>
            <a:endParaRPr/>
          </a:p>
        </p:txBody>
      </p:sp>
      <p:sp>
        <p:nvSpPr>
          <p:cNvPr id="85" name="CustomShape 4"/>
          <p:cNvSpPr/>
          <p:nvPr/>
        </p:nvSpPr>
        <p:spPr>
          <a:xfrm>
            <a:off x="307080" y="629604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86" name="CustomShape 5"/>
          <p:cNvSpPr/>
          <p:nvPr/>
        </p:nvSpPr>
        <p:spPr>
          <a:xfrm>
            <a:off x="307080" y="78660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87" name="CustomShape 6"/>
          <p:cNvSpPr/>
          <p:nvPr/>
        </p:nvSpPr>
        <p:spPr>
          <a:xfrm>
            <a:off x="576000" y="786960"/>
            <a:ext cx="1531080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2. Objetivos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8" name="CustomShape 7"/>
          <p:cNvSpPr/>
          <p:nvPr/>
        </p:nvSpPr>
        <p:spPr>
          <a:xfrm flipH="1">
            <a:off x="267840" y="1068120"/>
            <a:ext cx="192600" cy="361800"/>
          </a:xfrm>
          <a:prstGeom prst="homePlate">
            <a:avLst>
              <a:gd name="adj" fmla="val 26923"/>
            </a:avLst>
          </a:prstGeom>
          <a:solidFill>
            <a:srgbClr val="FF0000"/>
          </a:solidFill>
          <a:ln w="12600">
            <a:noFill/>
          </a:ln>
        </p:spPr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5BCA4DD6-F9FE-40FF-9EE0-B8366145EDC0}"/>
              </a:ext>
            </a:extLst>
          </p:cNvPr>
          <p:cNvSpPr/>
          <p:nvPr/>
        </p:nvSpPr>
        <p:spPr>
          <a:xfrm>
            <a:off x="1147320" y="154734"/>
            <a:ext cx="6107735" cy="87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Cientifica (PIBIC) </a:t>
            </a:r>
          </a:p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em Desenvolvimento Tecnológico e Inovação (PIBITI)</a:t>
            </a:r>
            <a:endParaRPr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69560" y="185760"/>
            <a:ext cx="1274040" cy="492480"/>
          </a:xfrm>
          <a:prstGeom prst="rect">
            <a:avLst/>
          </a:prstGeom>
          <a:ln>
            <a:noFill/>
          </a:ln>
        </p:spPr>
      </p:pic>
      <p:pic>
        <p:nvPicPr>
          <p:cNvPr id="90" name="Imagem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520" y="6645240"/>
            <a:ext cx="9138960" cy="209880"/>
          </a:xfrm>
          <a:prstGeom prst="rect">
            <a:avLst/>
          </a:prstGeom>
          <a:ln>
            <a:noFill/>
          </a:ln>
        </p:spPr>
      </p:pic>
      <p:pic>
        <p:nvPicPr>
          <p:cNvPr id="91" name="Imagem 31"/>
          <p:cNvPicPr/>
          <p:nvPr/>
        </p:nvPicPr>
        <p:blipFill>
          <a:blip r:embed="rId5"/>
          <a:stretch>
            <a:fillRect/>
          </a:stretch>
        </p:blipFill>
        <p:spPr>
          <a:xfrm>
            <a:off x="480960" y="160560"/>
            <a:ext cx="504360" cy="54252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114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www.ifal.edu.br</a:t>
            </a:r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6972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pesquisa@ifal.edu.br</a:t>
            </a:r>
            <a:endParaRPr/>
          </a:p>
        </p:txBody>
      </p:sp>
      <p:sp>
        <p:nvSpPr>
          <p:cNvPr id="95" name="CustomShape 4"/>
          <p:cNvSpPr/>
          <p:nvPr/>
        </p:nvSpPr>
        <p:spPr>
          <a:xfrm>
            <a:off x="307080" y="629604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96" name="CustomShape 5"/>
          <p:cNvSpPr/>
          <p:nvPr/>
        </p:nvSpPr>
        <p:spPr>
          <a:xfrm>
            <a:off x="307080" y="78660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97" name="CustomShape 6"/>
          <p:cNvSpPr/>
          <p:nvPr/>
        </p:nvSpPr>
        <p:spPr>
          <a:xfrm>
            <a:off x="504000" y="786960"/>
            <a:ext cx="2284920" cy="1461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3. Material e Métodos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8" name="CustomShape 7"/>
          <p:cNvSpPr/>
          <p:nvPr/>
        </p:nvSpPr>
        <p:spPr>
          <a:xfrm flipH="1">
            <a:off x="267840" y="1068120"/>
            <a:ext cx="192600" cy="361800"/>
          </a:xfrm>
          <a:prstGeom prst="homePlate">
            <a:avLst>
              <a:gd name="adj" fmla="val 26923"/>
            </a:avLst>
          </a:prstGeom>
          <a:solidFill>
            <a:srgbClr val="FF0000"/>
          </a:solidFill>
          <a:ln w="12600">
            <a:noFill/>
          </a:ln>
        </p:spPr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6745BF8B-95CE-443A-BCA1-CBFB4CCC91B1}"/>
              </a:ext>
            </a:extLst>
          </p:cNvPr>
          <p:cNvSpPr/>
          <p:nvPr/>
        </p:nvSpPr>
        <p:spPr>
          <a:xfrm>
            <a:off x="1147320" y="154734"/>
            <a:ext cx="6107735" cy="87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Cientifica (PIBIC) </a:t>
            </a:r>
          </a:p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em Desenvolvimento Tecnológico e Inovação (PIBITI)</a:t>
            </a:r>
            <a:endParaRPr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69560" y="185760"/>
            <a:ext cx="1274040" cy="492480"/>
          </a:xfrm>
          <a:prstGeom prst="rect">
            <a:avLst/>
          </a:prstGeom>
          <a:ln>
            <a:noFill/>
          </a:ln>
        </p:spPr>
      </p:pic>
      <p:pic>
        <p:nvPicPr>
          <p:cNvPr id="100" name="Imagem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520" y="6645240"/>
            <a:ext cx="9138960" cy="209880"/>
          </a:xfrm>
          <a:prstGeom prst="rect">
            <a:avLst/>
          </a:prstGeom>
          <a:ln>
            <a:noFill/>
          </a:ln>
        </p:spPr>
      </p:pic>
      <p:pic>
        <p:nvPicPr>
          <p:cNvPr id="101" name="Imagem 31"/>
          <p:cNvPicPr/>
          <p:nvPr/>
        </p:nvPicPr>
        <p:blipFill>
          <a:blip r:embed="rId5"/>
          <a:stretch>
            <a:fillRect/>
          </a:stretch>
        </p:blipFill>
        <p:spPr>
          <a:xfrm>
            <a:off x="480960" y="160560"/>
            <a:ext cx="504360" cy="54252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114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www.ifal.edu.br</a:t>
            </a:r>
            <a:endParaRPr/>
          </a:p>
        </p:txBody>
      </p:sp>
      <p:sp>
        <p:nvSpPr>
          <p:cNvPr id="104" name="CustomShape 3"/>
          <p:cNvSpPr/>
          <p:nvPr/>
        </p:nvSpPr>
        <p:spPr>
          <a:xfrm>
            <a:off x="6972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pesquisa@ifal.edu.br</a:t>
            </a:r>
            <a:endParaRPr/>
          </a:p>
        </p:txBody>
      </p:sp>
      <p:sp>
        <p:nvSpPr>
          <p:cNvPr id="105" name="CustomShape 4"/>
          <p:cNvSpPr/>
          <p:nvPr/>
        </p:nvSpPr>
        <p:spPr>
          <a:xfrm>
            <a:off x="307080" y="629604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106" name="CustomShape 5"/>
          <p:cNvSpPr/>
          <p:nvPr/>
        </p:nvSpPr>
        <p:spPr>
          <a:xfrm>
            <a:off x="307080" y="78660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107" name="CustomShape 6"/>
          <p:cNvSpPr/>
          <p:nvPr/>
        </p:nvSpPr>
        <p:spPr>
          <a:xfrm>
            <a:off x="504000" y="786960"/>
            <a:ext cx="4104000" cy="1461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Calibri"/>
              </a:rPr>
              <a:t>4. Resultados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08" name="CustomShape 7"/>
          <p:cNvSpPr/>
          <p:nvPr/>
        </p:nvSpPr>
        <p:spPr>
          <a:xfrm flipH="1">
            <a:off x="267840" y="1068120"/>
            <a:ext cx="192600" cy="361800"/>
          </a:xfrm>
          <a:prstGeom prst="homePlate">
            <a:avLst>
              <a:gd name="adj" fmla="val 26923"/>
            </a:avLst>
          </a:prstGeom>
          <a:solidFill>
            <a:srgbClr val="FF0000"/>
          </a:solidFill>
          <a:ln w="12600">
            <a:noFill/>
          </a:ln>
        </p:spPr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1E30431F-A3C1-4549-8EA4-90E55F15FC0E}"/>
              </a:ext>
            </a:extLst>
          </p:cNvPr>
          <p:cNvSpPr/>
          <p:nvPr/>
        </p:nvSpPr>
        <p:spPr>
          <a:xfrm>
            <a:off x="1147320" y="154734"/>
            <a:ext cx="6107735" cy="87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Cientifica (PIBIC) </a:t>
            </a:r>
          </a:p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em Desenvolvimento Tecnológico e Inovação (PIBITI)</a:t>
            </a:r>
            <a:endParaRPr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69560" y="185760"/>
            <a:ext cx="1274040" cy="492480"/>
          </a:xfrm>
          <a:prstGeom prst="rect">
            <a:avLst/>
          </a:prstGeom>
          <a:ln>
            <a:noFill/>
          </a:ln>
        </p:spPr>
      </p:pic>
      <p:pic>
        <p:nvPicPr>
          <p:cNvPr id="110" name="Imagem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520" y="6645240"/>
            <a:ext cx="9138960" cy="209880"/>
          </a:xfrm>
          <a:prstGeom prst="rect">
            <a:avLst/>
          </a:prstGeom>
          <a:ln>
            <a:noFill/>
          </a:ln>
        </p:spPr>
      </p:pic>
      <p:pic>
        <p:nvPicPr>
          <p:cNvPr id="111" name="Imagem 31"/>
          <p:cNvPicPr/>
          <p:nvPr/>
        </p:nvPicPr>
        <p:blipFill>
          <a:blip r:embed="rId5"/>
          <a:stretch>
            <a:fillRect/>
          </a:stretch>
        </p:blipFill>
        <p:spPr>
          <a:xfrm>
            <a:off x="480960" y="160560"/>
            <a:ext cx="504360" cy="54252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114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www.ifal.edu.br</a:t>
            </a:r>
            <a:endParaRPr/>
          </a:p>
        </p:txBody>
      </p:sp>
      <p:sp>
        <p:nvSpPr>
          <p:cNvPr id="114" name="CustomShape 3"/>
          <p:cNvSpPr/>
          <p:nvPr/>
        </p:nvSpPr>
        <p:spPr>
          <a:xfrm>
            <a:off x="6972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pesquisa@ifal.edu.br</a:t>
            </a:r>
            <a:endParaRPr/>
          </a:p>
        </p:txBody>
      </p:sp>
      <p:sp>
        <p:nvSpPr>
          <p:cNvPr id="115" name="CustomShape 4"/>
          <p:cNvSpPr/>
          <p:nvPr/>
        </p:nvSpPr>
        <p:spPr>
          <a:xfrm>
            <a:off x="307080" y="629604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116" name="CustomShape 5"/>
          <p:cNvSpPr/>
          <p:nvPr/>
        </p:nvSpPr>
        <p:spPr>
          <a:xfrm>
            <a:off x="307080" y="78660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117" name="CustomShape 6"/>
          <p:cNvSpPr/>
          <p:nvPr/>
        </p:nvSpPr>
        <p:spPr>
          <a:xfrm>
            <a:off x="504000" y="786960"/>
            <a:ext cx="4104000" cy="1461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libri"/>
              </a:rPr>
              <a:t>5. Cronograma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18" name="CustomShape 7"/>
          <p:cNvSpPr/>
          <p:nvPr/>
        </p:nvSpPr>
        <p:spPr>
          <a:xfrm flipH="1">
            <a:off x="267840" y="1068120"/>
            <a:ext cx="192600" cy="361800"/>
          </a:xfrm>
          <a:prstGeom prst="homePlate">
            <a:avLst>
              <a:gd name="adj" fmla="val 26923"/>
            </a:avLst>
          </a:prstGeom>
          <a:solidFill>
            <a:srgbClr val="FF0000"/>
          </a:solidFill>
          <a:ln w="12600">
            <a:noFill/>
          </a:ln>
        </p:spPr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76270A53-3EC9-4381-9F47-CA3563F4318B}"/>
              </a:ext>
            </a:extLst>
          </p:cNvPr>
          <p:cNvSpPr/>
          <p:nvPr/>
        </p:nvSpPr>
        <p:spPr>
          <a:xfrm>
            <a:off x="1147320" y="154734"/>
            <a:ext cx="6107735" cy="87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Cientifica (PIBIC) </a:t>
            </a:r>
          </a:p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em Desenvolvimento Tecnológico e Inovação (PIBITI)</a:t>
            </a:r>
            <a:endParaRPr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69560" y="185760"/>
            <a:ext cx="1274040" cy="492480"/>
          </a:xfrm>
          <a:prstGeom prst="rect">
            <a:avLst/>
          </a:prstGeom>
          <a:ln>
            <a:noFill/>
          </a:ln>
        </p:spPr>
      </p:pic>
      <p:pic>
        <p:nvPicPr>
          <p:cNvPr id="120" name="Imagem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520" y="6645240"/>
            <a:ext cx="9138960" cy="209880"/>
          </a:xfrm>
          <a:prstGeom prst="rect">
            <a:avLst/>
          </a:prstGeom>
          <a:ln>
            <a:noFill/>
          </a:ln>
        </p:spPr>
      </p:pic>
      <p:pic>
        <p:nvPicPr>
          <p:cNvPr id="121" name="Imagem 31"/>
          <p:cNvPicPr/>
          <p:nvPr/>
        </p:nvPicPr>
        <p:blipFill>
          <a:blip r:embed="rId5"/>
          <a:stretch>
            <a:fillRect/>
          </a:stretch>
        </p:blipFill>
        <p:spPr>
          <a:xfrm>
            <a:off x="480960" y="160560"/>
            <a:ext cx="504360" cy="54252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114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www.ifal.edu.br</a:t>
            </a:r>
            <a:endParaRPr/>
          </a:p>
        </p:txBody>
      </p:sp>
      <p:sp>
        <p:nvSpPr>
          <p:cNvPr id="124" name="CustomShape 3"/>
          <p:cNvSpPr/>
          <p:nvPr/>
        </p:nvSpPr>
        <p:spPr>
          <a:xfrm>
            <a:off x="6972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pesquisa@ifal.edu.br</a:t>
            </a:r>
            <a:endParaRPr/>
          </a:p>
        </p:txBody>
      </p:sp>
      <p:sp>
        <p:nvSpPr>
          <p:cNvPr id="125" name="CustomShape 4"/>
          <p:cNvSpPr/>
          <p:nvPr/>
        </p:nvSpPr>
        <p:spPr>
          <a:xfrm>
            <a:off x="307080" y="629604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126" name="CustomShape 5"/>
          <p:cNvSpPr/>
          <p:nvPr/>
        </p:nvSpPr>
        <p:spPr>
          <a:xfrm>
            <a:off x="307080" y="78660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127" name="CustomShape 6"/>
          <p:cNvSpPr/>
          <p:nvPr/>
        </p:nvSpPr>
        <p:spPr>
          <a:xfrm>
            <a:off x="504000" y="786960"/>
            <a:ext cx="5760000" cy="1461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Calibri"/>
              </a:rPr>
              <a:t>6. Considerações finais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28" name="CustomShape 7"/>
          <p:cNvSpPr/>
          <p:nvPr/>
        </p:nvSpPr>
        <p:spPr>
          <a:xfrm flipH="1">
            <a:off x="267840" y="1068120"/>
            <a:ext cx="192600" cy="361800"/>
          </a:xfrm>
          <a:prstGeom prst="homePlate">
            <a:avLst>
              <a:gd name="adj" fmla="val 26923"/>
            </a:avLst>
          </a:prstGeom>
          <a:solidFill>
            <a:srgbClr val="FF0000"/>
          </a:solidFill>
          <a:ln w="12600">
            <a:noFill/>
          </a:ln>
        </p:spPr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783417AB-9033-4038-A869-B596642C3AD2}"/>
              </a:ext>
            </a:extLst>
          </p:cNvPr>
          <p:cNvSpPr/>
          <p:nvPr/>
        </p:nvSpPr>
        <p:spPr>
          <a:xfrm>
            <a:off x="1147320" y="154734"/>
            <a:ext cx="6107735" cy="87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Cientifica (PIBIC) </a:t>
            </a:r>
          </a:p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em Desenvolvimento Tecnológico e Inovação (PIBITI)</a:t>
            </a:r>
            <a:endParaRPr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69560" y="185760"/>
            <a:ext cx="1274040" cy="492480"/>
          </a:xfrm>
          <a:prstGeom prst="rect">
            <a:avLst/>
          </a:prstGeom>
          <a:ln>
            <a:noFill/>
          </a:ln>
        </p:spPr>
      </p:pic>
      <p:pic>
        <p:nvPicPr>
          <p:cNvPr id="130" name="Imagem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520" y="6671873"/>
            <a:ext cx="9138960" cy="209880"/>
          </a:xfrm>
          <a:prstGeom prst="rect">
            <a:avLst/>
          </a:prstGeom>
          <a:ln>
            <a:noFill/>
          </a:ln>
        </p:spPr>
      </p:pic>
      <p:pic>
        <p:nvPicPr>
          <p:cNvPr id="131" name="Imagem 31"/>
          <p:cNvPicPr/>
          <p:nvPr/>
        </p:nvPicPr>
        <p:blipFill>
          <a:blip r:embed="rId5"/>
          <a:stretch>
            <a:fillRect/>
          </a:stretch>
        </p:blipFill>
        <p:spPr>
          <a:xfrm>
            <a:off x="480960" y="160560"/>
            <a:ext cx="504360" cy="542520"/>
          </a:xfrm>
          <a:prstGeom prst="rect">
            <a:avLst/>
          </a:prstGeom>
          <a:ln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114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www.ifal.edu.br</a:t>
            </a:r>
            <a:endParaRPr/>
          </a:p>
        </p:txBody>
      </p:sp>
      <p:sp>
        <p:nvSpPr>
          <p:cNvPr id="134" name="CustomShape 3"/>
          <p:cNvSpPr/>
          <p:nvPr/>
        </p:nvSpPr>
        <p:spPr>
          <a:xfrm>
            <a:off x="6972120" y="6296040"/>
            <a:ext cx="2066400" cy="304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>
                <a:solidFill>
                  <a:srgbClr val="000000"/>
                </a:solidFill>
                <a:latin typeface="Calibri"/>
              </a:rPr>
              <a:t>pesquisa@ifal.edu.br</a:t>
            </a:r>
            <a:endParaRPr/>
          </a:p>
        </p:txBody>
      </p:sp>
      <p:sp>
        <p:nvSpPr>
          <p:cNvPr id="135" name="CustomShape 4"/>
          <p:cNvSpPr/>
          <p:nvPr/>
        </p:nvSpPr>
        <p:spPr>
          <a:xfrm>
            <a:off x="307080" y="629604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136" name="CustomShape 5"/>
          <p:cNvSpPr/>
          <p:nvPr/>
        </p:nvSpPr>
        <p:spPr>
          <a:xfrm>
            <a:off x="307080" y="786600"/>
            <a:ext cx="8529480" cy="360"/>
          </a:xfrm>
          <a:prstGeom prst="straightConnector1">
            <a:avLst/>
          </a:prstGeom>
          <a:noFill/>
          <a:ln w="34920">
            <a:solidFill>
              <a:srgbClr val="008F00"/>
            </a:solidFill>
            <a:miter/>
            <a:headEnd type="diamond" w="med" len="med"/>
            <a:tailEnd type="diamond" w="med" len="med"/>
          </a:ln>
        </p:spPr>
      </p:sp>
      <p:sp>
        <p:nvSpPr>
          <p:cNvPr id="137" name="CustomShape 6"/>
          <p:cNvSpPr/>
          <p:nvPr/>
        </p:nvSpPr>
        <p:spPr>
          <a:xfrm>
            <a:off x="504000" y="786960"/>
            <a:ext cx="5760000" cy="1461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Calibri"/>
              </a:rPr>
              <a:t>7. Referências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38" name="CustomShape 7"/>
          <p:cNvSpPr/>
          <p:nvPr/>
        </p:nvSpPr>
        <p:spPr>
          <a:xfrm flipH="1">
            <a:off x="267840" y="1068120"/>
            <a:ext cx="192600" cy="361800"/>
          </a:xfrm>
          <a:prstGeom prst="homePlate">
            <a:avLst>
              <a:gd name="adj" fmla="val 26923"/>
            </a:avLst>
          </a:prstGeom>
          <a:solidFill>
            <a:srgbClr val="FF0000"/>
          </a:solidFill>
          <a:ln w="12600">
            <a:noFill/>
          </a:ln>
        </p:spPr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id="{50D47767-4D13-4DB5-A73C-2335094C852E}"/>
              </a:ext>
            </a:extLst>
          </p:cNvPr>
          <p:cNvSpPr/>
          <p:nvPr/>
        </p:nvSpPr>
        <p:spPr>
          <a:xfrm>
            <a:off x="1147320" y="154734"/>
            <a:ext cx="6107735" cy="87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Cientifica (PIBIC) </a:t>
            </a:r>
          </a:p>
          <a:p>
            <a:pPr algn="ctr">
              <a:lnSpc>
                <a:spcPct val="100000"/>
              </a:lnSpc>
            </a:pPr>
            <a:r>
              <a:rPr lang="pt-BR" sz="1200" b="1" dirty="0"/>
              <a:t>Programa Institucional de Bolsas de Iniciação em Desenvolvimento Tecnológico e Inovação (PIBITI)</a:t>
            </a:r>
            <a:endParaRPr sz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850015" y="5878363"/>
            <a:ext cx="1844639" cy="694203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3284738" y="2815994"/>
            <a:ext cx="2320462" cy="5131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1400" dirty="0">
                <a:solidFill>
                  <a:srgbClr val="000000"/>
                </a:solidFill>
                <a:latin typeface="Calibri"/>
              </a:rPr>
              <a:t>ESPAÇO RESERVADO PARA AGRADECIMENTOS</a:t>
            </a:r>
            <a:endParaRPr dirty="0"/>
          </a:p>
        </p:txBody>
      </p:sp>
      <p:pic>
        <p:nvPicPr>
          <p:cNvPr id="1026" name="Picture 2" descr="Resultado de imagem para logo cnpq">
            <a:extLst>
              <a:ext uri="{FF2B5EF4-FFF2-40B4-BE49-F238E27FC236}">
                <a16:creationId xmlns:a16="http://schemas.microsoft.com/office/drawing/2014/main" id="{012B7D61-4A58-45FE-A606-039B21191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69" y="5878363"/>
            <a:ext cx="1625451" cy="6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logo fapeal">
            <a:extLst>
              <a:ext uri="{FF2B5EF4-FFF2-40B4-BE49-F238E27FC236}">
                <a16:creationId xmlns:a16="http://schemas.microsoft.com/office/drawing/2014/main" id="{49AB8D10-E890-4FAA-B7CE-8ED044318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80" y="5660246"/>
            <a:ext cx="2008906" cy="113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31">
            <a:extLst>
              <a:ext uri="{FF2B5EF4-FFF2-40B4-BE49-F238E27FC236}">
                <a16:creationId xmlns:a16="http://schemas.microsoft.com/office/drawing/2014/main" id="{CBEE50CF-D153-4A51-A399-8AE564F3DDF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26854" y="5878363"/>
            <a:ext cx="624897" cy="69420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325</Words>
  <Application>Microsoft Office PowerPoint</Application>
  <PresentationFormat>Apresentação na tela (4:3)</PresentationFormat>
  <Paragraphs>58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StarSymbol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IFAL</dc:creator>
  <cp:lastModifiedBy>Sheyla Coelho</cp:lastModifiedBy>
  <cp:revision>12</cp:revision>
  <dcterms:modified xsi:type="dcterms:W3CDTF">2019-09-06T16:38:30Z</dcterms:modified>
</cp:coreProperties>
</file>