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4D4BCBD-8AC0-4395-A43A-7A5D96623CD9}" type="datetime">
              <a:rPr b="0" lang="pt-BR" sz="1200" spc="-1" strike="noStrike">
                <a:solidFill>
                  <a:srgbClr val="8b8b8b"/>
                </a:solidFill>
                <a:latin typeface="Calibri"/>
              </a:rPr>
              <a:t>09/04/24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B32C174-ECCD-4F03-BD48-C86BD2D850DF}" type="slidenum">
              <a:rPr b="0" lang="pt-BR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3" descr=""/>
          <p:cNvPicPr/>
          <p:nvPr/>
        </p:nvPicPr>
        <p:blipFill>
          <a:blip r:embed="rId1"/>
          <a:stretch/>
        </p:blipFill>
        <p:spPr>
          <a:xfrm>
            <a:off x="2027160" y="897480"/>
            <a:ext cx="8581680" cy="5324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m 1" descr=""/>
          <p:cNvPicPr/>
          <p:nvPr/>
        </p:nvPicPr>
        <p:blipFill>
          <a:blip r:embed="rId1"/>
          <a:stretch/>
        </p:blipFill>
        <p:spPr>
          <a:xfrm>
            <a:off x="1452600" y="852480"/>
            <a:ext cx="9286560" cy="515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m 1" descr=""/>
          <p:cNvPicPr/>
          <p:nvPr/>
        </p:nvPicPr>
        <p:blipFill>
          <a:blip r:embed="rId1"/>
          <a:stretch/>
        </p:blipFill>
        <p:spPr>
          <a:xfrm>
            <a:off x="1547640" y="1243080"/>
            <a:ext cx="9096120" cy="4371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m 3" descr=""/>
          <p:cNvPicPr/>
          <p:nvPr/>
        </p:nvPicPr>
        <p:blipFill>
          <a:blip r:embed="rId1"/>
          <a:stretch/>
        </p:blipFill>
        <p:spPr>
          <a:xfrm>
            <a:off x="1539720" y="2287440"/>
            <a:ext cx="8981640" cy="3876480"/>
          </a:xfrm>
          <a:prstGeom prst="rect">
            <a:avLst/>
          </a:prstGeom>
          <a:ln w="0"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2102400" y="1076040"/>
            <a:ext cx="7855920" cy="516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t-BR" sz="2800" spc="-1" strike="noStrike">
                <a:solidFill>
                  <a:srgbClr val="000000"/>
                </a:solidFill>
                <a:latin typeface="Calibri"/>
              </a:rPr>
              <a:t>Atributos do Clima Organizacional e suas Definições </a:t>
            </a:r>
            <a:endParaRPr b="0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1" descr=""/>
          <p:cNvPicPr/>
          <p:nvPr/>
        </p:nvPicPr>
        <p:blipFill>
          <a:blip r:embed="rId1"/>
          <a:stretch/>
        </p:blipFill>
        <p:spPr>
          <a:xfrm>
            <a:off x="1464840" y="752040"/>
            <a:ext cx="9000720" cy="2923920"/>
          </a:xfrm>
          <a:prstGeom prst="rect">
            <a:avLst/>
          </a:prstGeom>
          <a:ln w="0">
            <a:noFill/>
          </a:ln>
        </p:spPr>
      </p:pic>
      <p:pic>
        <p:nvPicPr>
          <p:cNvPr id="47" name="Imagem 2" descr=""/>
          <p:cNvPicPr/>
          <p:nvPr/>
        </p:nvPicPr>
        <p:blipFill>
          <a:blip r:embed="rId2"/>
          <a:stretch/>
        </p:blipFill>
        <p:spPr>
          <a:xfrm>
            <a:off x="1651320" y="3741480"/>
            <a:ext cx="8810280" cy="244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Application>LibreOffice/7.0.2.2$Windows_X86_64 LibreOffice_project/8349ace3c3162073abd90d81fd06dcfb6b36b994</Application>
  <Words>38</Words>
  <Paragraphs>10</Paragraphs>
  <Company>HP Inc.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2023-01-09T11:47:00Z</dcterms:created>
  <dc:creator>Conta da Microsoft</dc:creator>
  <dc:description/>
  <dc:language>pt-BR</dc:language>
  <cp:lastModifiedBy/>
  <dcterms:modified xsi:type="dcterms:W3CDTF">2024-04-09T19:33:16Z</dcterms:modified>
  <cp:revision>14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 Inc.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31</vt:i4>
  </property>
</Properties>
</file>