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_rels/presentation.xml.rels" ContentType="application/vnd.openxmlformats-package.relationship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10.png" ContentType="image/png"/>
  <Override PartName="/ppt/media/image5.png" ContentType="image/png"/>
  <Override PartName="/ppt/media/image11.png" ContentType="image/png"/>
  <Override PartName="/ppt/media/image6.png" ContentType="image/png"/>
  <Override PartName="/ppt/media/image7.png" ContentType="image/png"/>
  <Override PartName="/ppt/media/image8.png" ContentType="image/png"/>
  <Override PartName="/ppt/media/image9.png" ContentType="image/png"/>
  <Override PartName="/_rels/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8288000" cy="102870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E367F00F-0D08-495B-9935-491488664943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/>
          </p:nvPr>
        </p:nvSpPr>
        <p:spPr>
          <a:xfrm>
            <a:off x="914400" y="2406960"/>
            <a:ext cx="16458840" cy="2845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/>
          </p:nvPr>
        </p:nvSpPr>
        <p:spPr>
          <a:xfrm>
            <a:off x="914400" y="5523120"/>
            <a:ext cx="16458840" cy="2845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B2B2F525-1DE8-4C81-BFB9-F07E318F1D72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/>
          </p:nvPr>
        </p:nvSpPr>
        <p:spPr>
          <a:xfrm>
            <a:off x="914400" y="2406960"/>
            <a:ext cx="8031600" cy="2845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/>
          </p:nvPr>
        </p:nvSpPr>
        <p:spPr>
          <a:xfrm>
            <a:off x="9348120" y="2406960"/>
            <a:ext cx="8031600" cy="2845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/>
          </p:nvPr>
        </p:nvSpPr>
        <p:spPr>
          <a:xfrm>
            <a:off x="914400" y="5523120"/>
            <a:ext cx="8031600" cy="2845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2" name="PlaceHolder 5"/>
          <p:cNvSpPr>
            <a:spLocks noGrp="1"/>
          </p:cNvSpPr>
          <p:nvPr>
            <p:ph/>
          </p:nvPr>
        </p:nvSpPr>
        <p:spPr>
          <a:xfrm>
            <a:off x="9348120" y="5523120"/>
            <a:ext cx="8031600" cy="2845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0D92B40F-E944-4098-BA9B-F6467CA44B60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/>
          </p:nvPr>
        </p:nvSpPr>
        <p:spPr>
          <a:xfrm>
            <a:off x="914400" y="2406960"/>
            <a:ext cx="5299560" cy="2845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/>
          </p:nvPr>
        </p:nvSpPr>
        <p:spPr>
          <a:xfrm>
            <a:off x="6479280" y="2406960"/>
            <a:ext cx="5299560" cy="2845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/>
          </p:nvPr>
        </p:nvSpPr>
        <p:spPr>
          <a:xfrm>
            <a:off x="12044160" y="2406960"/>
            <a:ext cx="5299560" cy="2845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/>
          </p:nvPr>
        </p:nvSpPr>
        <p:spPr>
          <a:xfrm>
            <a:off x="914400" y="5523120"/>
            <a:ext cx="5299560" cy="2845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8" name="PlaceHolder 6"/>
          <p:cNvSpPr>
            <a:spLocks noGrp="1"/>
          </p:cNvSpPr>
          <p:nvPr>
            <p:ph/>
          </p:nvPr>
        </p:nvSpPr>
        <p:spPr>
          <a:xfrm>
            <a:off x="6479280" y="5523120"/>
            <a:ext cx="5299560" cy="2845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9" name="PlaceHolder 7"/>
          <p:cNvSpPr>
            <a:spLocks noGrp="1"/>
          </p:cNvSpPr>
          <p:nvPr>
            <p:ph/>
          </p:nvPr>
        </p:nvSpPr>
        <p:spPr>
          <a:xfrm>
            <a:off x="12044160" y="5523120"/>
            <a:ext cx="5299560" cy="2845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2770877D-74C0-4EAB-9AF3-600CF7AACF99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subTitle"/>
          </p:nvPr>
        </p:nvSpPr>
        <p:spPr>
          <a:xfrm>
            <a:off x="914400" y="2406960"/>
            <a:ext cx="16458840" cy="596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1EFECF0F-7387-4E5E-AFF3-B7CEE00395EC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914400" y="2406960"/>
            <a:ext cx="16458840" cy="596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302F795D-9C17-48A0-AAC2-72C2A9F7FDAB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/>
          </p:nvPr>
        </p:nvSpPr>
        <p:spPr>
          <a:xfrm>
            <a:off x="914400" y="2406960"/>
            <a:ext cx="8031600" cy="596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0" name="PlaceHolder 3"/>
          <p:cNvSpPr>
            <a:spLocks noGrp="1"/>
          </p:cNvSpPr>
          <p:nvPr>
            <p:ph/>
          </p:nvPr>
        </p:nvSpPr>
        <p:spPr>
          <a:xfrm>
            <a:off x="9348120" y="2406960"/>
            <a:ext cx="8031600" cy="596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03B05AAD-8D02-46BE-9833-48CA26464839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4AC3028F-580B-4E6F-8B6E-54B30204581B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subTitle"/>
          </p:nvPr>
        </p:nvSpPr>
        <p:spPr>
          <a:xfrm>
            <a:off x="914400" y="410400"/>
            <a:ext cx="16458840" cy="7962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65097964-878F-4D89-A1B8-4A49B7815988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914400" y="2406960"/>
            <a:ext cx="8031600" cy="2845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9348120" y="2406960"/>
            <a:ext cx="8031600" cy="596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914400" y="5523120"/>
            <a:ext cx="8031600" cy="2845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E3898885-F781-49CA-9CCB-545504D9FA1A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914400" y="2406960"/>
            <a:ext cx="8031600" cy="596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9348120" y="2406960"/>
            <a:ext cx="8031600" cy="2845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9348120" y="5523120"/>
            <a:ext cx="8031600" cy="2845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41234A6B-62AE-4594-AF9B-98797E3AAD28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914400" y="2406960"/>
            <a:ext cx="8031600" cy="2845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9348120" y="2406960"/>
            <a:ext cx="8031600" cy="2845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/>
          </p:nvPr>
        </p:nvSpPr>
        <p:spPr>
          <a:xfrm>
            <a:off x="914400" y="5523120"/>
            <a:ext cx="16458840" cy="2845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F5CC50B7-6A1C-4BED-9CFD-C7E4F64EC5A0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914400">
              <a:lnSpc>
                <a:spcPct val="100000"/>
              </a:lnSpc>
              <a:buNone/>
            </a:pPr>
            <a:r>
              <a:rPr b="0" lang="en-US" sz="4400" spc="-1" strike="noStrike">
                <a:solidFill>
                  <a:schemeClr val="dk1"/>
                </a:solidFill>
                <a:latin typeface="Calibri"/>
              </a:rPr>
              <a:t>Click to edit Master title style</a:t>
            </a:r>
            <a:endParaRPr b="0" lang="en-US" sz="44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 idx="1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&lt;data/hora&gt;</a:t>
            </a:r>
            <a:endParaRPr b="0" lang="pt-BR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 idx="2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pt-B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pt-BR" sz="1400" spc="-1" strike="noStrike">
                <a:solidFill>
                  <a:srgbClr val="000000"/>
                </a:solidFill>
                <a:latin typeface="Times New Roman"/>
              </a:rPr>
              <a:t>&lt;rodapé&gt;</a:t>
            </a:r>
            <a:endParaRPr b="0" lang="pt-B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 idx="3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89985933-6F5B-4052-9D5D-70A905A44FF3}" type="slidenum">
              <a: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&lt;número&gt;</a:t>
            </a:fld>
            <a:endParaRPr b="0" lang="pt-BR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hyperlink" Target="https://docs.google.com/spreadsheets/d/1PhUw8LBGg0lLb-JS2b_9Qy47T79jRWUU4E4H_FyyRBc/edit?gid=605951141#gid=605951141" TargetMode="External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2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hyperlink" Target="https://docs.google.com/spreadsheets/d/1Fw_llbKGvJtjGMOhaptMCZoyXkgt2tHy8Ycpt9C-MJI/edit?gid=0#gid=0" TargetMode="External"/><Relationship Id="rId3" Type="http://schemas.openxmlformats.org/officeDocument/2006/relationships/slideLayout" Target="../slideLayouts/slideLayout2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image" Target="../media/image5.png"/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8.png"/><Relationship Id="rId6" Type="http://schemas.openxmlformats.org/officeDocument/2006/relationships/image" Target="../media/image9.png"/><Relationship Id="rId7" Type="http://schemas.openxmlformats.org/officeDocument/2006/relationships/slideLayout" Target="../slideLayouts/slideLayout2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10.png"/><Relationship Id="rId2" Type="http://schemas.openxmlformats.org/officeDocument/2006/relationships/hyperlink" Target="https://www2.ifal.edu.br/o-ifal/administracao/normas/compras" TargetMode="External"/><Relationship Id="rId3" Type="http://schemas.openxmlformats.org/officeDocument/2006/relationships/slideLayout" Target="../slideLayouts/slideLayout2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11.png"/><Relationship Id="rId2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465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Group 2"/>
          <p:cNvGrpSpPr/>
          <p:nvPr/>
        </p:nvGrpSpPr>
        <p:grpSpPr>
          <a:xfrm>
            <a:off x="2133720" y="2617200"/>
            <a:ext cx="10202400" cy="5775840"/>
            <a:chOff x="2133720" y="2617200"/>
            <a:chExt cx="10202400" cy="5775840"/>
          </a:xfrm>
        </p:grpSpPr>
        <p:sp>
          <p:nvSpPr>
            <p:cNvPr id="41" name="TextBox 3"/>
            <p:cNvSpPr/>
            <p:nvPr/>
          </p:nvSpPr>
          <p:spPr>
            <a:xfrm>
              <a:off x="2133720" y="2617200"/>
              <a:ext cx="10202400" cy="49071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0" rIns="0" tIns="0" bIns="0" anchor="t">
              <a:spAutoFit/>
            </a:bodyPr>
            <a:p>
              <a:pPr defTabSz="914400">
                <a:lnSpc>
                  <a:spcPts val="14400"/>
                </a:lnSpc>
              </a:pPr>
              <a:r>
                <a:rPr b="1" lang="en-US" sz="12000" spc="-1" strike="noStrike">
                  <a:solidFill>
                    <a:srgbClr val="ffffff"/>
                  </a:solidFill>
                  <a:latin typeface="Fira Sans Bold"/>
                  <a:ea typeface="Fira Sans Bold"/>
                </a:rPr>
                <a:t>INFORMES</a:t>
              </a:r>
              <a:endParaRPr b="0" lang="pt-BR" sz="12000" spc="-1" strike="noStrike">
                <a:solidFill>
                  <a:srgbClr val="ffffff"/>
                </a:solidFill>
                <a:latin typeface="Arial"/>
              </a:endParaRPr>
            </a:p>
            <a:p>
              <a:pPr defTabSz="914400">
                <a:lnSpc>
                  <a:spcPts val="12121"/>
                </a:lnSpc>
              </a:pPr>
              <a:r>
                <a:rPr b="1" lang="en-US" sz="10100" spc="-1" strike="noStrike">
                  <a:solidFill>
                    <a:srgbClr val="ffffff"/>
                  </a:solidFill>
                  <a:latin typeface="Fira Sans Bold"/>
                  <a:ea typeface="Fira Sans Bold"/>
                </a:rPr>
                <a:t>Departamento de Compras</a:t>
              </a:r>
              <a:endParaRPr b="0" lang="pt-BR" sz="10100" spc="-1" strike="noStrike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42" name="TextBox 4"/>
            <p:cNvSpPr/>
            <p:nvPr/>
          </p:nvSpPr>
          <p:spPr>
            <a:xfrm>
              <a:off x="2133720" y="7753320"/>
              <a:ext cx="10202400" cy="63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0" rIns="0" tIns="0" bIns="0" anchor="t">
              <a:spAutoFit/>
            </a:bodyPr>
            <a:p>
              <a:pPr defTabSz="914400">
                <a:lnSpc>
                  <a:spcPts val="5040"/>
                </a:lnSpc>
              </a:pPr>
              <a:r>
                <a:rPr b="0" lang="en-US" sz="3600" spc="-1" strike="noStrike">
                  <a:solidFill>
                    <a:srgbClr val="ffffff"/>
                  </a:solidFill>
                  <a:latin typeface="Fira Sans Light"/>
                  <a:ea typeface="Fira Sans Light"/>
                </a:rPr>
                <a:t>68° FORDAP</a:t>
              </a:r>
              <a:endParaRPr b="0" lang="pt-BR" sz="3600" spc="-1" strike="noStrike">
                <a:solidFill>
                  <a:srgbClr val="ffffff"/>
                </a:solidFill>
                <a:latin typeface="Arial"/>
              </a:endParaRPr>
            </a:p>
          </p:txBody>
        </p:sp>
      </p:grpSp>
      <p:grpSp>
        <p:nvGrpSpPr>
          <p:cNvPr id="43" name="Group 5"/>
          <p:cNvGrpSpPr/>
          <p:nvPr/>
        </p:nvGrpSpPr>
        <p:grpSpPr>
          <a:xfrm>
            <a:off x="14329080" y="2317320"/>
            <a:ext cx="7320600" cy="6339600"/>
            <a:chOff x="14329080" y="2317320"/>
            <a:chExt cx="7320600" cy="6339600"/>
          </a:xfrm>
        </p:grpSpPr>
        <p:sp>
          <p:nvSpPr>
            <p:cNvPr id="44" name="Freeform 6"/>
            <p:cNvSpPr/>
            <p:nvPr/>
          </p:nvSpPr>
          <p:spPr>
            <a:xfrm>
              <a:off x="14329080" y="2317320"/>
              <a:ext cx="7320600" cy="6339600"/>
            </a:xfrm>
            <a:custGeom>
              <a:avLst/>
              <a:gdLst>
                <a:gd name="textAreaLeft" fmla="*/ 0 w 7320600"/>
                <a:gd name="textAreaRight" fmla="*/ 7320960 w 7320600"/>
                <a:gd name="textAreaTop" fmla="*/ 0 h 6339600"/>
                <a:gd name="textAreaBottom" fmla="*/ 6339960 h 6339600"/>
              </a:gdLst>
              <a:ahLst/>
              <a:rect l="textAreaLeft" t="textAreaTop" r="textAreaRight" b="textAreaBottom"/>
              <a:pathLst>
                <a:path w="3619627" h="3134614">
                  <a:moveTo>
                    <a:pt x="3619627" y="1567307"/>
                  </a:moveTo>
                  <a:lnTo>
                    <a:pt x="2714752" y="3134614"/>
                  </a:lnTo>
                  <a:lnTo>
                    <a:pt x="904875" y="3134614"/>
                  </a:lnTo>
                  <a:lnTo>
                    <a:pt x="0" y="1567307"/>
                  </a:lnTo>
                  <a:lnTo>
                    <a:pt x="904875" y="0"/>
                  </a:lnTo>
                  <a:lnTo>
                    <a:pt x="2714625" y="0"/>
                  </a:lnTo>
                  <a:lnTo>
                    <a:pt x="3619627" y="1567307"/>
                  </a:lnTo>
                  <a:close/>
                </a:path>
              </a:pathLst>
            </a:custGeom>
            <a:solidFill>
              <a:srgbClr val="ff3131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pt-BR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45" name="Group 7"/>
          <p:cNvGrpSpPr/>
          <p:nvPr/>
        </p:nvGrpSpPr>
        <p:grpSpPr>
          <a:xfrm>
            <a:off x="12123000" y="7035120"/>
            <a:ext cx="4969800" cy="4303800"/>
            <a:chOff x="12123000" y="7035120"/>
            <a:chExt cx="4969800" cy="4303800"/>
          </a:xfrm>
        </p:grpSpPr>
        <p:sp>
          <p:nvSpPr>
            <p:cNvPr id="46" name="Freeform 8"/>
            <p:cNvSpPr/>
            <p:nvPr/>
          </p:nvSpPr>
          <p:spPr>
            <a:xfrm>
              <a:off x="12123000" y="7035120"/>
              <a:ext cx="4969800" cy="4303800"/>
            </a:xfrm>
            <a:custGeom>
              <a:avLst/>
              <a:gdLst>
                <a:gd name="textAreaLeft" fmla="*/ 0 w 4969800"/>
                <a:gd name="textAreaRight" fmla="*/ 4970160 w 4969800"/>
                <a:gd name="textAreaTop" fmla="*/ 0 h 4303800"/>
                <a:gd name="textAreaBottom" fmla="*/ 4304160 h 4303800"/>
              </a:gdLst>
              <a:ahLst/>
              <a:rect l="textAreaLeft" t="textAreaTop" r="textAreaRight" b="textAreaBottom"/>
              <a:pathLst>
                <a:path w="3619627" h="3134614">
                  <a:moveTo>
                    <a:pt x="3619627" y="1567307"/>
                  </a:moveTo>
                  <a:lnTo>
                    <a:pt x="2714752" y="3134614"/>
                  </a:lnTo>
                  <a:lnTo>
                    <a:pt x="904875" y="3134614"/>
                  </a:lnTo>
                  <a:lnTo>
                    <a:pt x="0" y="1567307"/>
                  </a:lnTo>
                  <a:lnTo>
                    <a:pt x="904875" y="0"/>
                  </a:lnTo>
                  <a:lnTo>
                    <a:pt x="2714625" y="0"/>
                  </a:lnTo>
                  <a:lnTo>
                    <a:pt x="3619627" y="1567307"/>
                  </a:lnTo>
                  <a:close/>
                </a:path>
              </a:pathLst>
            </a:custGeom>
            <a:solidFill>
              <a:srgbClr val="00a181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pt-BR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47" name="Group 9"/>
          <p:cNvGrpSpPr/>
          <p:nvPr/>
        </p:nvGrpSpPr>
        <p:grpSpPr>
          <a:xfrm>
            <a:off x="12336480" y="5954760"/>
            <a:ext cx="2271240" cy="1967040"/>
            <a:chOff x="12336480" y="5954760"/>
            <a:chExt cx="2271240" cy="1967040"/>
          </a:xfrm>
        </p:grpSpPr>
        <p:sp>
          <p:nvSpPr>
            <p:cNvPr id="48" name="Freeform 10"/>
            <p:cNvSpPr/>
            <p:nvPr/>
          </p:nvSpPr>
          <p:spPr>
            <a:xfrm>
              <a:off x="12336480" y="5954760"/>
              <a:ext cx="2271240" cy="1967040"/>
            </a:xfrm>
            <a:custGeom>
              <a:avLst/>
              <a:gdLst>
                <a:gd name="textAreaLeft" fmla="*/ 0 w 2271240"/>
                <a:gd name="textAreaRight" fmla="*/ 2271600 w 2271240"/>
                <a:gd name="textAreaTop" fmla="*/ 0 h 1967040"/>
                <a:gd name="textAreaBottom" fmla="*/ 1967400 h 1967040"/>
              </a:gdLst>
              <a:ahLst/>
              <a:rect l="textAreaLeft" t="textAreaTop" r="textAreaRight" b="textAreaBottom"/>
              <a:pathLst>
                <a:path w="3619627" h="3134614">
                  <a:moveTo>
                    <a:pt x="3619627" y="1567307"/>
                  </a:moveTo>
                  <a:lnTo>
                    <a:pt x="2714752" y="3134614"/>
                  </a:lnTo>
                  <a:lnTo>
                    <a:pt x="904875" y="3134614"/>
                  </a:lnTo>
                  <a:lnTo>
                    <a:pt x="0" y="1567307"/>
                  </a:lnTo>
                  <a:lnTo>
                    <a:pt x="904875" y="0"/>
                  </a:lnTo>
                  <a:lnTo>
                    <a:pt x="2714625" y="0"/>
                  </a:lnTo>
                  <a:lnTo>
                    <a:pt x="3619627" y="1567307"/>
                  </a:lnTo>
                  <a:close/>
                </a:path>
              </a:pathLst>
            </a:custGeom>
            <a:solidFill>
              <a:srgbClr val="a4e473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pt-BR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49" name="Group 11"/>
          <p:cNvGrpSpPr/>
          <p:nvPr/>
        </p:nvGrpSpPr>
        <p:grpSpPr>
          <a:xfrm>
            <a:off x="13737600" y="373680"/>
            <a:ext cx="3799080" cy="3290040"/>
            <a:chOff x="13737600" y="373680"/>
            <a:chExt cx="3799080" cy="3290040"/>
          </a:xfrm>
        </p:grpSpPr>
        <p:sp>
          <p:nvSpPr>
            <p:cNvPr id="50" name="Freeform 12"/>
            <p:cNvSpPr/>
            <p:nvPr/>
          </p:nvSpPr>
          <p:spPr>
            <a:xfrm>
              <a:off x="13737600" y="373680"/>
              <a:ext cx="3799080" cy="3290040"/>
            </a:xfrm>
            <a:custGeom>
              <a:avLst/>
              <a:gdLst>
                <a:gd name="textAreaLeft" fmla="*/ 0 w 3799080"/>
                <a:gd name="textAreaRight" fmla="*/ 3799440 w 3799080"/>
                <a:gd name="textAreaTop" fmla="*/ 0 h 3290040"/>
                <a:gd name="textAreaBottom" fmla="*/ 3290400 h 3290040"/>
              </a:gdLst>
              <a:ahLst/>
              <a:rect l="textAreaLeft" t="textAreaTop" r="textAreaRight" b="textAreaBottom"/>
              <a:pathLst>
                <a:path w="3619627" h="3134614">
                  <a:moveTo>
                    <a:pt x="3619627" y="1567307"/>
                  </a:moveTo>
                  <a:lnTo>
                    <a:pt x="2714752" y="3134614"/>
                  </a:lnTo>
                  <a:lnTo>
                    <a:pt x="904875" y="3134614"/>
                  </a:lnTo>
                  <a:lnTo>
                    <a:pt x="0" y="1567307"/>
                  </a:lnTo>
                  <a:lnTo>
                    <a:pt x="904875" y="0"/>
                  </a:lnTo>
                  <a:lnTo>
                    <a:pt x="2714625" y="0"/>
                  </a:lnTo>
                  <a:lnTo>
                    <a:pt x="3619627" y="1567307"/>
                  </a:lnTo>
                  <a:close/>
                </a:path>
              </a:pathLst>
            </a:custGeom>
            <a:solidFill>
              <a:srgbClr val="00a181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pt-BR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51" name="Freeform 13"/>
          <p:cNvSpPr/>
          <p:nvPr/>
        </p:nvSpPr>
        <p:spPr>
          <a:xfrm>
            <a:off x="138240" y="53280"/>
            <a:ext cx="1774440" cy="2263680"/>
          </a:xfrm>
          <a:custGeom>
            <a:avLst/>
            <a:gdLst>
              <a:gd name="textAreaLeft" fmla="*/ 0 w 1774440"/>
              <a:gd name="textAreaRight" fmla="*/ 1774800 w 1774440"/>
              <a:gd name="textAreaTop" fmla="*/ 0 h 2263680"/>
              <a:gd name="textAreaBottom" fmla="*/ 2264040 h 2263680"/>
            </a:gdLst>
            <a:ahLst/>
            <a:rect l="textAreaLeft" t="textAreaTop" r="textAreaRight" b="textAreaBottom"/>
            <a:pathLst>
              <a:path w="1774903" h="2263987">
                <a:moveTo>
                  <a:pt x="0" y="0"/>
                </a:moveTo>
                <a:lnTo>
                  <a:pt x="1774903" y="0"/>
                </a:lnTo>
                <a:lnTo>
                  <a:pt x="1774903" y="2263987"/>
                </a:lnTo>
                <a:lnTo>
                  <a:pt x="0" y="2263987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1"/>
            <a:srcRect/>
            <a:stretch/>
          </a:blip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465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" name="Group 2"/>
          <p:cNvGrpSpPr/>
          <p:nvPr/>
        </p:nvGrpSpPr>
        <p:grpSpPr>
          <a:xfrm>
            <a:off x="-2527920" y="-90000"/>
            <a:ext cx="10137600" cy="8779320"/>
            <a:chOff x="-2527920" y="-90000"/>
            <a:chExt cx="10137600" cy="8779320"/>
          </a:xfrm>
        </p:grpSpPr>
        <p:sp>
          <p:nvSpPr>
            <p:cNvPr id="53" name="Freeform 3"/>
            <p:cNvSpPr/>
            <p:nvPr/>
          </p:nvSpPr>
          <p:spPr>
            <a:xfrm>
              <a:off x="-2527920" y="-90000"/>
              <a:ext cx="10137600" cy="8779320"/>
            </a:xfrm>
            <a:custGeom>
              <a:avLst/>
              <a:gdLst>
                <a:gd name="textAreaLeft" fmla="*/ 0 w 10137600"/>
                <a:gd name="textAreaRight" fmla="*/ 10137960 w 10137600"/>
                <a:gd name="textAreaTop" fmla="*/ 0 h 8779320"/>
                <a:gd name="textAreaBottom" fmla="*/ 8779680 h 8779320"/>
              </a:gdLst>
              <a:ahLst/>
              <a:rect l="textAreaLeft" t="textAreaTop" r="textAreaRight" b="textAreaBottom"/>
              <a:pathLst>
                <a:path w="3619627" h="3134614">
                  <a:moveTo>
                    <a:pt x="3619627" y="1567307"/>
                  </a:moveTo>
                  <a:lnTo>
                    <a:pt x="2714752" y="3134614"/>
                  </a:lnTo>
                  <a:lnTo>
                    <a:pt x="904875" y="3134614"/>
                  </a:lnTo>
                  <a:lnTo>
                    <a:pt x="0" y="1567307"/>
                  </a:lnTo>
                  <a:lnTo>
                    <a:pt x="904875" y="0"/>
                  </a:lnTo>
                  <a:lnTo>
                    <a:pt x="2714625" y="0"/>
                  </a:lnTo>
                  <a:lnTo>
                    <a:pt x="3619627" y="1567307"/>
                  </a:lnTo>
                  <a:close/>
                </a:path>
              </a:pathLst>
            </a:custGeom>
            <a:solidFill>
              <a:srgbClr val="00a181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pt-BR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54" name="Group 4"/>
          <p:cNvGrpSpPr/>
          <p:nvPr/>
        </p:nvGrpSpPr>
        <p:grpSpPr>
          <a:xfrm>
            <a:off x="2505600" y="5832720"/>
            <a:ext cx="5966640" cy="5167080"/>
            <a:chOff x="2505600" y="5832720"/>
            <a:chExt cx="5966640" cy="5167080"/>
          </a:xfrm>
        </p:grpSpPr>
        <p:sp>
          <p:nvSpPr>
            <p:cNvPr id="55" name="Freeform 5"/>
            <p:cNvSpPr/>
            <p:nvPr/>
          </p:nvSpPr>
          <p:spPr>
            <a:xfrm>
              <a:off x="2505600" y="5832720"/>
              <a:ext cx="5966640" cy="5167080"/>
            </a:xfrm>
            <a:custGeom>
              <a:avLst/>
              <a:gdLst>
                <a:gd name="textAreaLeft" fmla="*/ 0 w 5966640"/>
                <a:gd name="textAreaRight" fmla="*/ 5967000 w 5966640"/>
                <a:gd name="textAreaTop" fmla="*/ 0 h 5167080"/>
                <a:gd name="textAreaBottom" fmla="*/ 5167440 h 5167080"/>
              </a:gdLst>
              <a:ahLst/>
              <a:rect l="textAreaLeft" t="textAreaTop" r="textAreaRight" b="textAreaBottom"/>
              <a:pathLst>
                <a:path w="3619627" h="3134614">
                  <a:moveTo>
                    <a:pt x="3619627" y="1567307"/>
                  </a:moveTo>
                  <a:lnTo>
                    <a:pt x="2714752" y="3134614"/>
                  </a:lnTo>
                  <a:lnTo>
                    <a:pt x="904875" y="3134614"/>
                  </a:lnTo>
                  <a:lnTo>
                    <a:pt x="0" y="1567307"/>
                  </a:lnTo>
                  <a:lnTo>
                    <a:pt x="904875" y="0"/>
                  </a:lnTo>
                  <a:lnTo>
                    <a:pt x="2714625" y="0"/>
                  </a:lnTo>
                  <a:lnTo>
                    <a:pt x="3619627" y="1567307"/>
                  </a:lnTo>
                  <a:close/>
                </a:path>
              </a:pathLst>
            </a:custGeom>
            <a:solidFill>
              <a:srgbClr val="a4e473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pt-BR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56" name="TextBox 6"/>
          <p:cNvSpPr/>
          <p:nvPr/>
        </p:nvSpPr>
        <p:spPr>
          <a:xfrm>
            <a:off x="1028880" y="4081320"/>
            <a:ext cx="4911120" cy="1295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 defTabSz="914400">
              <a:lnSpc>
                <a:spcPts val="10199"/>
              </a:lnSpc>
              <a:tabLst>
                <a:tab algn="l" pos="0"/>
              </a:tabLst>
            </a:pPr>
            <a:r>
              <a:rPr b="1" lang="en-US" sz="8500" spc="-86" strike="noStrike">
                <a:solidFill>
                  <a:srgbClr val="f4f4f4"/>
                </a:solidFill>
                <a:latin typeface="Fira Sans Medium"/>
                <a:ea typeface="Fira Sans Medium"/>
              </a:rPr>
              <a:t>Tópicos</a:t>
            </a:r>
            <a:endParaRPr b="0" lang="pt-BR" sz="85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7" name="TextBox 7"/>
          <p:cNvSpPr/>
          <p:nvPr/>
        </p:nvSpPr>
        <p:spPr>
          <a:xfrm>
            <a:off x="9356040" y="946800"/>
            <a:ext cx="8334360" cy="1528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 lvl="1" marL="928440" indent="-464040" defTabSz="914400">
              <a:lnSpc>
                <a:spcPts val="6018"/>
              </a:lnSpc>
              <a:buClr>
                <a:srgbClr val="f4f4f4"/>
              </a:buClr>
              <a:buFont typeface="Arial"/>
              <a:buChar char="•"/>
            </a:pPr>
            <a:r>
              <a:rPr b="0" lang="en-US" sz="4300" spc="-1" strike="noStrike">
                <a:solidFill>
                  <a:srgbClr val="f4f4f4"/>
                </a:solidFill>
                <a:latin typeface="Fira Sans"/>
                <a:ea typeface="Fira Sans"/>
              </a:rPr>
              <a:t>Execução do Calendário de Contratações</a:t>
            </a:r>
            <a:endParaRPr b="0" lang="pt-BR" sz="43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8" name="TextBox 8"/>
          <p:cNvSpPr/>
          <p:nvPr/>
        </p:nvSpPr>
        <p:spPr>
          <a:xfrm>
            <a:off x="9356040" y="5039640"/>
            <a:ext cx="7903080" cy="1528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 lvl="1" marL="928440" indent="-464040" defTabSz="914400">
              <a:lnSpc>
                <a:spcPts val="6018"/>
              </a:lnSpc>
              <a:buClr>
                <a:srgbClr val="f4f4f4"/>
              </a:buClr>
              <a:buFont typeface="Arial"/>
              <a:buChar char="•"/>
            </a:pPr>
            <a:r>
              <a:rPr b="0" lang="en-US" sz="4300" spc="-1" strike="noStrike">
                <a:solidFill>
                  <a:srgbClr val="f4f4f4"/>
                </a:solidFill>
                <a:latin typeface="Fira Sans"/>
                <a:ea typeface="Fira Sans"/>
              </a:rPr>
              <a:t>Execução das Contratações da Reitoria</a:t>
            </a:r>
            <a:endParaRPr b="0" lang="pt-BR" sz="43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9" name="TextBox 9"/>
          <p:cNvSpPr/>
          <p:nvPr/>
        </p:nvSpPr>
        <p:spPr>
          <a:xfrm>
            <a:off x="9356040" y="3342600"/>
            <a:ext cx="6926400" cy="763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 lvl="1" marL="928440" indent="-464040" defTabSz="914400">
              <a:lnSpc>
                <a:spcPts val="6018"/>
              </a:lnSpc>
              <a:buClr>
                <a:srgbClr val="f4f4f4"/>
              </a:buClr>
              <a:buFont typeface="Arial"/>
              <a:buChar char="•"/>
            </a:pPr>
            <a:r>
              <a:rPr b="0" lang="en-US" sz="4300" spc="-1" strike="noStrike">
                <a:solidFill>
                  <a:srgbClr val="f4f4f4"/>
                </a:solidFill>
                <a:latin typeface="Fira Sans"/>
                <a:ea typeface="Fira Sans"/>
              </a:rPr>
              <a:t>Soluções de transporte</a:t>
            </a:r>
            <a:endParaRPr b="0" lang="pt-BR" sz="43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0" name="TextBox 10"/>
          <p:cNvSpPr/>
          <p:nvPr/>
        </p:nvSpPr>
        <p:spPr>
          <a:xfrm>
            <a:off x="9448200" y="7435440"/>
            <a:ext cx="7494120" cy="763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 lvl="1" marL="928440" indent="-464040" defTabSz="914400">
              <a:lnSpc>
                <a:spcPts val="6018"/>
              </a:lnSpc>
              <a:buClr>
                <a:srgbClr val="f4f4f4"/>
              </a:buClr>
              <a:buFont typeface="Arial"/>
              <a:buChar char="•"/>
            </a:pPr>
            <a:r>
              <a:rPr b="0" lang="en-US" sz="4300" spc="-1" strike="noStrike">
                <a:solidFill>
                  <a:srgbClr val="f4f4f4"/>
                </a:solidFill>
                <a:latin typeface="Fira Sans"/>
                <a:ea typeface="Fira Sans"/>
              </a:rPr>
              <a:t>Novo Manual de Compras</a:t>
            </a:r>
            <a:endParaRPr b="0" lang="pt-BR" sz="43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465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" name="Group 2"/>
          <p:cNvGrpSpPr/>
          <p:nvPr/>
        </p:nvGrpSpPr>
        <p:grpSpPr>
          <a:xfrm>
            <a:off x="1031760" y="8198280"/>
            <a:ext cx="379800" cy="329040"/>
            <a:chOff x="1031760" y="8198280"/>
            <a:chExt cx="379800" cy="329040"/>
          </a:xfrm>
        </p:grpSpPr>
        <p:sp>
          <p:nvSpPr>
            <p:cNvPr id="62" name="Freeform 3"/>
            <p:cNvSpPr/>
            <p:nvPr/>
          </p:nvSpPr>
          <p:spPr>
            <a:xfrm>
              <a:off x="1031760" y="8198280"/>
              <a:ext cx="379800" cy="329040"/>
            </a:xfrm>
            <a:custGeom>
              <a:avLst/>
              <a:gdLst>
                <a:gd name="textAreaLeft" fmla="*/ 0 w 379800"/>
                <a:gd name="textAreaRight" fmla="*/ 380160 w 379800"/>
                <a:gd name="textAreaTop" fmla="*/ 0 h 329040"/>
                <a:gd name="textAreaBottom" fmla="*/ 329400 h 329040"/>
              </a:gdLst>
              <a:ahLst/>
              <a:rect l="textAreaLeft" t="textAreaTop" r="textAreaRight" b="textAreaBottom"/>
              <a:pathLst>
                <a:path w="3619627" h="3134614">
                  <a:moveTo>
                    <a:pt x="3619627" y="1567307"/>
                  </a:moveTo>
                  <a:lnTo>
                    <a:pt x="2714752" y="3134614"/>
                  </a:lnTo>
                  <a:lnTo>
                    <a:pt x="904875" y="3134614"/>
                  </a:lnTo>
                  <a:lnTo>
                    <a:pt x="0" y="1567307"/>
                  </a:lnTo>
                  <a:lnTo>
                    <a:pt x="904875" y="0"/>
                  </a:lnTo>
                  <a:lnTo>
                    <a:pt x="2714625" y="0"/>
                  </a:lnTo>
                  <a:lnTo>
                    <a:pt x="3619627" y="1567307"/>
                  </a:lnTo>
                  <a:close/>
                </a:path>
              </a:pathLst>
            </a:custGeom>
            <a:solidFill>
              <a:srgbClr val="004651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pt-BR" sz="1800" spc="-1" strike="noStrike">
                <a:solidFill>
                  <a:srgbClr val="ffffff"/>
                </a:solidFill>
                <a:latin typeface="Arial"/>
              </a:endParaRPr>
            </a:p>
          </p:txBody>
        </p:sp>
      </p:grpSp>
      <p:grpSp>
        <p:nvGrpSpPr>
          <p:cNvPr id="63" name="Group 4"/>
          <p:cNvGrpSpPr/>
          <p:nvPr/>
        </p:nvGrpSpPr>
        <p:grpSpPr>
          <a:xfrm>
            <a:off x="5317200" y="8198280"/>
            <a:ext cx="379800" cy="329040"/>
            <a:chOff x="5317200" y="8198280"/>
            <a:chExt cx="379800" cy="329040"/>
          </a:xfrm>
        </p:grpSpPr>
        <p:sp>
          <p:nvSpPr>
            <p:cNvPr id="64" name="Freeform 5"/>
            <p:cNvSpPr/>
            <p:nvPr/>
          </p:nvSpPr>
          <p:spPr>
            <a:xfrm>
              <a:off x="5317200" y="8198280"/>
              <a:ext cx="379800" cy="329040"/>
            </a:xfrm>
            <a:custGeom>
              <a:avLst/>
              <a:gdLst>
                <a:gd name="textAreaLeft" fmla="*/ 0 w 379800"/>
                <a:gd name="textAreaRight" fmla="*/ 380160 w 379800"/>
                <a:gd name="textAreaTop" fmla="*/ 0 h 329040"/>
                <a:gd name="textAreaBottom" fmla="*/ 329400 h 329040"/>
              </a:gdLst>
              <a:ahLst/>
              <a:rect l="textAreaLeft" t="textAreaTop" r="textAreaRight" b="textAreaBottom"/>
              <a:pathLst>
                <a:path w="3619627" h="3134614">
                  <a:moveTo>
                    <a:pt x="3619627" y="1567307"/>
                  </a:moveTo>
                  <a:lnTo>
                    <a:pt x="2714752" y="3134614"/>
                  </a:lnTo>
                  <a:lnTo>
                    <a:pt x="904875" y="3134614"/>
                  </a:lnTo>
                  <a:lnTo>
                    <a:pt x="0" y="1567307"/>
                  </a:lnTo>
                  <a:lnTo>
                    <a:pt x="904875" y="0"/>
                  </a:lnTo>
                  <a:lnTo>
                    <a:pt x="2714625" y="0"/>
                  </a:lnTo>
                  <a:lnTo>
                    <a:pt x="3619627" y="1567307"/>
                  </a:lnTo>
                  <a:close/>
                </a:path>
              </a:pathLst>
            </a:custGeom>
            <a:solidFill>
              <a:srgbClr val="004651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pt-BR" sz="1800" spc="-1" strike="noStrike">
                <a:solidFill>
                  <a:srgbClr val="ffffff"/>
                </a:solidFill>
                <a:latin typeface="Arial"/>
              </a:endParaRPr>
            </a:p>
          </p:txBody>
        </p:sp>
      </p:grpSp>
      <p:grpSp>
        <p:nvGrpSpPr>
          <p:cNvPr id="65" name="Group 6"/>
          <p:cNvGrpSpPr/>
          <p:nvPr/>
        </p:nvGrpSpPr>
        <p:grpSpPr>
          <a:xfrm>
            <a:off x="9605880" y="8217360"/>
            <a:ext cx="379800" cy="329040"/>
            <a:chOff x="9605880" y="8217360"/>
            <a:chExt cx="379800" cy="329040"/>
          </a:xfrm>
        </p:grpSpPr>
        <p:sp>
          <p:nvSpPr>
            <p:cNvPr id="66" name="Freeform 7"/>
            <p:cNvSpPr/>
            <p:nvPr/>
          </p:nvSpPr>
          <p:spPr>
            <a:xfrm>
              <a:off x="9605880" y="8217360"/>
              <a:ext cx="379800" cy="329040"/>
            </a:xfrm>
            <a:custGeom>
              <a:avLst/>
              <a:gdLst>
                <a:gd name="textAreaLeft" fmla="*/ 0 w 379800"/>
                <a:gd name="textAreaRight" fmla="*/ 380160 w 379800"/>
                <a:gd name="textAreaTop" fmla="*/ 0 h 329040"/>
                <a:gd name="textAreaBottom" fmla="*/ 329400 h 329040"/>
              </a:gdLst>
              <a:ahLst/>
              <a:rect l="textAreaLeft" t="textAreaTop" r="textAreaRight" b="textAreaBottom"/>
              <a:pathLst>
                <a:path w="3619627" h="3134614">
                  <a:moveTo>
                    <a:pt x="3619627" y="1567307"/>
                  </a:moveTo>
                  <a:lnTo>
                    <a:pt x="2714752" y="3134614"/>
                  </a:lnTo>
                  <a:lnTo>
                    <a:pt x="904875" y="3134614"/>
                  </a:lnTo>
                  <a:lnTo>
                    <a:pt x="0" y="1567307"/>
                  </a:lnTo>
                  <a:lnTo>
                    <a:pt x="904875" y="0"/>
                  </a:lnTo>
                  <a:lnTo>
                    <a:pt x="2714625" y="0"/>
                  </a:lnTo>
                  <a:lnTo>
                    <a:pt x="3619627" y="1567307"/>
                  </a:lnTo>
                  <a:close/>
                </a:path>
              </a:pathLst>
            </a:custGeom>
            <a:solidFill>
              <a:srgbClr val="004651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pt-BR" sz="1800" spc="-1" strike="noStrike">
                <a:solidFill>
                  <a:srgbClr val="ffffff"/>
                </a:solidFill>
                <a:latin typeface="Arial"/>
              </a:endParaRPr>
            </a:p>
          </p:txBody>
        </p:sp>
      </p:grpSp>
      <p:grpSp>
        <p:nvGrpSpPr>
          <p:cNvPr id="67" name="Group 8"/>
          <p:cNvGrpSpPr/>
          <p:nvPr/>
        </p:nvGrpSpPr>
        <p:grpSpPr>
          <a:xfrm>
            <a:off x="13894200" y="8198280"/>
            <a:ext cx="379800" cy="329040"/>
            <a:chOff x="13894200" y="8198280"/>
            <a:chExt cx="379800" cy="329040"/>
          </a:xfrm>
        </p:grpSpPr>
        <p:sp>
          <p:nvSpPr>
            <p:cNvPr id="68" name="Freeform 9"/>
            <p:cNvSpPr/>
            <p:nvPr/>
          </p:nvSpPr>
          <p:spPr>
            <a:xfrm>
              <a:off x="13894200" y="8198280"/>
              <a:ext cx="379800" cy="329040"/>
            </a:xfrm>
            <a:custGeom>
              <a:avLst/>
              <a:gdLst>
                <a:gd name="textAreaLeft" fmla="*/ 0 w 379800"/>
                <a:gd name="textAreaRight" fmla="*/ 380160 w 379800"/>
                <a:gd name="textAreaTop" fmla="*/ 0 h 329040"/>
                <a:gd name="textAreaBottom" fmla="*/ 329400 h 329040"/>
              </a:gdLst>
              <a:ahLst/>
              <a:rect l="textAreaLeft" t="textAreaTop" r="textAreaRight" b="textAreaBottom"/>
              <a:pathLst>
                <a:path w="3619627" h="3134614">
                  <a:moveTo>
                    <a:pt x="3619627" y="1567307"/>
                  </a:moveTo>
                  <a:lnTo>
                    <a:pt x="2714752" y="3134614"/>
                  </a:lnTo>
                  <a:lnTo>
                    <a:pt x="904875" y="3134614"/>
                  </a:lnTo>
                  <a:lnTo>
                    <a:pt x="0" y="1567307"/>
                  </a:lnTo>
                  <a:lnTo>
                    <a:pt x="904875" y="0"/>
                  </a:lnTo>
                  <a:lnTo>
                    <a:pt x="2714625" y="0"/>
                  </a:lnTo>
                  <a:lnTo>
                    <a:pt x="3619627" y="1567307"/>
                  </a:lnTo>
                  <a:close/>
                </a:path>
              </a:pathLst>
            </a:custGeom>
            <a:solidFill>
              <a:srgbClr val="004651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pt-BR" sz="1800" spc="-1" strike="noStrike">
                <a:solidFill>
                  <a:srgbClr val="ffffff"/>
                </a:solidFill>
                <a:latin typeface="Arial"/>
              </a:endParaRPr>
            </a:p>
          </p:txBody>
        </p:sp>
      </p:grpSp>
      <p:grpSp>
        <p:nvGrpSpPr>
          <p:cNvPr id="69" name="Group 10"/>
          <p:cNvGrpSpPr/>
          <p:nvPr/>
        </p:nvGrpSpPr>
        <p:grpSpPr>
          <a:xfrm>
            <a:off x="16799040" y="2687760"/>
            <a:ext cx="2977560" cy="2578320"/>
            <a:chOff x="16799040" y="2687760"/>
            <a:chExt cx="2977560" cy="2578320"/>
          </a:xfrm>
        </p:grpSpPr>
        <p:sp>
          <p:nvSpPr>
            <p:cNvPr id="70" name="Freeform 11"/>
            <p:cNvSpPr/>
            <p:nvPr/>
          </p:nvSpPr>
          <p:spPr>
            <a:xfrm>
              <a:off x="16799040" y="2687760"/>
              <a:ext cx="2977560" cy="2578320"/>
            </a:xfrm>
            <a:custGeom>
              <a:avLst/>
              <a:gdLst>
                <a:gd name="textAreaLeft" fmla="*/ 0 w 2977560"/>
                <a:gd name="textAreaRight" fmla="*/ 2977920 w 2977560"/>
                <a:gd name="textAreaTop" fmla="*/ 0 h 2578320"/>
                <a:gd name="textAreaBottom" fmla="*/ 2578680 h 2578320"/>
              </a:gdLst>
              <a:ahLst/>
              <a:rect l="textAreaLeft" t="textAreaTop" r="textAreaRight" b="textAreaBottom"/>
              <a:pathLst>
                <a:path w="3619627" h="3134614">
                  <a:moveTo>
                    <a:pt x="3619627" y="1567307"/>
                  </a:moveTo>
                  <a:lnTo>
                    <a:pt x="2714752" y="3134614"/>
                  </a:lnTo>
                  <a:lnTo>
                    <a:pt x="904875" y="3134614"/>
                  </a:lnTo>
                  <a:lnTo>
                    <a:pt x="0" y="1567307"/>
                  </a:lnTo>
                  <a:lnTo>
                    <a:pt x="904875" y="0"/>
                  </a:lnTo>
                  <a:lnTo>
                    <a:pt x="2714625" y="0"/>
                  </a:lnTo>
                  <a:lnTo>
                    <a:pt x="3619627" y="1567307"/>
                  </a:lnTo>
                  <a:close/>
                </a:path>
              </a:pathLst>
            </a:custGeom>
            <a:solidFill>
              <a:srgbClr val="ff3131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pt-BR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71" name="Group 12"/>
          <p:cNvGrpSpPr/>
          <p:nvPr/>
        </p:nvGrpSpPr>
        <p:grpSpPr>
          <a:xfrm>
            <a:off x="13660200" y="-135360"/>
            <a:ext cx="4201200" cy="3638160"/>
            <a:chOff x="13660200" y="-135360"/>
            <a:chExt cx="4201200" cy="3638160"/>
          </a:xfrm>
        </p:grpSpPr>
        <p:sp>
          <p:nvSpPr>
            <p:cNvPr id="72" name="Freeform 13"/>
            <p:cNvSpPr/>
            <p:nvPr/>
          </p:nvSpPr>
          <p:spPr>
            <a:xfrm>
              <a:off x="13660200" y="-135360"/>
              <a:ext cx="4201200" cy="3638160"/>
            </a:xfrm>
            <a:custGeom>
              <a:avLst/>
              <a:gdLst>
                <a:gd name="textAreaLeft" fmla="*/ 0 w 4201200"/>
                <a:gd name="textAreaRight" fmla="*/ 4201560 w 4201200"/>
                <a:gd name="textAreaTop" fmla="*/ 0 h 3638160"/>
                <a:gd name="textAreaBottom" fmla="*/ 3638520 h 3638160"/>
              </a:gdLst>
              <a:ahLst/>
              <a:rect l="textAreaLeft" t="textAreaTop" r="textAreaRight" b="textAreaBottom"/>
              <a:pathLst>
                <a:path w="3619627" h="3134614">
                  <a:moveTo>
                    <a:pt x="3619627" y="1567307"/>
                  </a:moveTo>
                  <a:lnTo>
                    <a:pt x="2714752" y="3134614"/>
                  </a:lnTo>
                  <a:lnTo>
                    <a:pt x="904875" y="3134614"/>
                  </a:lnTo>
                  <a:lnTo>
                    <a:pt x="0" y="1567307"/>
                  </a:lnTo>
                  <a:lnTo>
                    <a:pt x="904875" y="0"/>
                  </a:lnTo>
                  <a:lnTo>
                    <a:pt x="2714625" y="0"/>
                  </a:lnTo>
                  <a:lnTo>
                    <a:pt x="3619627" y="1567307"/>
                  </a:lnTo>
                  <a:close/>
                </a:path>
              </a:pathLst>
            </a:custGeom>
            <a:solidFill>
              <a:srgbClr val="00a181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pt-BR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73" name="Group 14"/>
          <p:cNvGrpSpPr/>
          <p:nvPr/>
        </p:nvGrpSpPr>
        <p:grpSpPr>
          <a:xfrm>
            <a:off x="13244040" y="-956160"/>
            <a:ext cx="2481120" cy="2148480"/>
            <a:chOff x="13244040" y="-956160"/>
            <a:chExt cx="2481120" cy="2148480"/>
          </a:xfrm>
        </p:grpSpPr>
        <p:sp>
          <p:nvSpPr>
            <p:cNvPr id="74" name="Freeform 15"/>
            <p:cNvSpPr/>
            <p:nvPr/>
          </p:nvSpPr>
          <p:spPr>
            <a:xfrm>
              <a:off x="13244040" y="-956160"/>
              <a:ext cx="2481120" cy="2148480"/>
            </a:xfrm>
            <a:custGeom>
              <a:avLst/>
              <a:gdLst>
                <a:gd name="textAreaLeft" fmla="*/ 0 w 2481120"/>
                <a:gd name="textAreaRight" fmla="*/ 2481480 w 2481120"/>
                <a:gd name="textAreaTop" fmla="*/ 0 h 2148480"/>
                <a:gd name="textAreaBottom" fmla="*/ 2148840 h 2148480"/>
              </a:gdLst>
              <a:ahLst/>
              <a:rect l="textAreaLeft" t="textAreaTop" r="textAreaRight" b="textAreaBottom"/>
              <a:pathLst>
                <a:path w="3619627" h="3134614">
                  <a:moveTo>
                    <a:pt x="3619627" y="1567307"/>
                  </a:moveTo>
                  <a:lnTo>
                    <a:pt x="2714752" y="3134614"/>
                  </a:lnTo>
                  <a:lnTo>
                    <a:pt x="904875" y="3134614"/>
                  </a:lnTo>
                  <a:lnTo>
                    <a:pt x="0" y="1567307"/>
                  </a:lnTo>
                  <a:lnTo>
                    <a:pt x="904875" y="0"/>
                  </a:lnTo>
                  <a:lnTo>
                    <a:pt x="2714625" y="0"/>
                  </a:lnTo>
                  <a:lnTo>
                    <a:pt x="3619627" y="1567307"/>
                  </a:lnTo>
                  <a:close/>
                </a:path>
              </a:pathLst>
            </a:custGeom>
            <a:solidFill>
              <a:srgbClr val="a4e473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pt-BR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75" name="TextBox 16"/>
          <p:cNvSpPr/>
          <p:nvPr/>
        </p:nvSpPr>
        <p:spPr>
          <a:xfrm>
            <a:off x="366480" y="118440"/>
            <a:ext cx="7733520" cy="259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 defTabSz="914400">
              <a:lnSpc>
                <a:spcPts val="10199"/>
              </a:lnSpc>
            </a:pPr>
            <a:r>
              <a:rPr b="1" lang="en-US" sz="8500" spc="-86" strike="noStrike">
                <a:solidFill>
                  <a:srgbClr val="ffffff"/>
                </a:solidFill>
                <a:latin typeface="Fira Sans Medium"/>
                <a:ea typeface="Fira Sans Medium"/>
              </a:rPr>
              <a:t>Execução do Calendário</a:t>
            </a:r>
            <a:endParaRPr b="0" lang="pt-BR" sz="85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6" name="TextBox 17"/>
          <p:cNvSpPr/>
          <p:nvPr/>
        </p:nvSpPr>
        <p:spPr>
          <a:xfrm>
            <a:off x="366480" y="9379080"/>
            <a:ext cx="7761960" cy="63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 defTabSz="914400">
              <a:lnSpc>
                <a:spcPts val="5040"/>
              </a:lnSpc>
            </a:pPr>
            <a:r>
              <a:rPr b="0" lang="en-US" sz="3600" spc="-1" strike="noStrike" u="sng">
                <a:solidFill>
                  <a:srgbClr val="ffffff"/>
                </a:solidFill>
                <a:uFillTx/>
                <a:latin typeface="Fira Sans"/>
                <a:ea typeface="Fira Sans"/>
                <a:hlinkClick r:id="rId1"/>
              </a:rPr>
              <a:t>Planilha de acompanhamento</a:t>
            </a:r>
            <a:endParaRPr b="0" lang="pt-BR" sz="36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7" name="Freeform 18"/>
          <p:cNvSpPr/>
          <p:nvPr/>
        </p:nvSpPr>
        <p:spPr>
          <a:xfrm>
            <a:off x="366480" y="3060000"/>
            <a:ext cx="16688160" cy="6132600"/>
          </a:xfrm>
          <a:custGeom>
            <a:avLst/>
            <a:gdLst>
              <a:gd name="textAreaLeft" fmla="*/ 0 w 16688160"/>
              <a:gd name="textAreaRight" fmla="*/ 16688520 w 16688160"/>
              <a:gd name="textAreaTop" fmla="*/ 0 h 6132600"/>
              <a:gd name="textAreaBottom" fmla="*/ 6132960 h 6132600"/>
            </a:gdLst>
            <a:ahLst/>
            <a:rect l="textAreaLeft" t="textAreaTop" r="textAreaRight" b="textAreaBottom"/>
            <a:pathLst>
              <a:path w="16688620" h="6133068">
                <a:moveTo>
                  <a:pt x="0" y="0"/>
                </a:moveTo>
                <a:lnTo>
                  <a:pt x="16688620" y="0"/>
                </a:lnTo>
                <a:lnTo>
                  <a:pt x="16688620" y="6133068"/>
                </a:lnTo>
                <a:lnTo>
                  <a:pt x="0" y="6133068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2"/>
            <a:srcRect/>
            <a:stretch/>
          </a:blip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465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8" name="Group 2"/>
          <p:cNvGrpSpPr/>
          <p:nvPr/>
        </p:nvGrpSpPr>
        <p:grpSpPr>
          <a:xfrm>
            <a:off x="1031760" y="8198280"/>
            <a:ext cx="379800" cy="329040"/>
            <a:chOff x="1031760" y="8198280"/>
            <a:chExt cx="379800" cy="329040"/>
          </a:xfrm>
        </p:grpSpPr>
        <p:sp>
          <p:nvSpPr>
            <p:cNvPr id="79" name="Freeform 3"/>
            <p:cNvSpPr/>
            <p:nvPr/>
          </p:nvSpPr>
          <p:spPr>
            <a:xfrm>
              <a:off x="1031760" y="8198280"/>
              <a:ext cx="379800" cy="329040"/>
            </a:xfrm>
            <a:custGeom>
              <a:avLst/>
              <a:gdLst>
                <a:gd name="textAreaLeft" fmla="*/ 0 w 379800"/>
                <a:gd name="textAreaRight" fmla="*/ 380160 w 379800"/>
                <a:gd name="textAreaTop" fmla="*/ 0 h 329040"/>
                <a:gd name="textAreaBottom" fmla="*/ 329400 h 329040"/>
              </a:gdLst>
              <a:ahLst/>
              <a:rect l="textAreaLeft" t="textAreaTop" r="textAreaRight" b="textAreaBottom"/>
              <a:pathLst>
                <a:path w="3619627" h="3134614">
                  <a:moveTo>
                    <a:pt x="3619627" y="1567307"/>
                  </a:moveTo>
                  <a:lnTo>
                    <a:pt x="2714752" y="3134614"/>
                  </a:lnTo>
                  <a:lnTo>
                    <a:pt x="904875" y="3134614"/>
                  </a:lnTo>
                  <a:lnTo>
                    <a:pt x="0" y="1567307"/>
                  </a:lnTo>
                  <a:lnTo>
                    <a:pt x="904875" y="0"/>
                  </a:lnTo>
                  <a:lnTo>
                    <a:pt x="2714625" y="0"/>
                  </a:lnTo>
                  <a:lnTo>
                    <a:pt x="3619627" y="1567307"/>
                  </a:lnTo>
                  <a:close/>
                </a:path>
              </a:pathLst>
            </a:custGeom>
            <a:solidFill>
              <a:srgbClr val="004651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pt-BR" sz="1800" spc="-1" strike="noStrike">
                <a:solidFill>
                  <a:srgbClr val="ffffff"/>
                </a:solidFill>
                <a:latin typeface="Arial"/>
              </a:endParaRPr>
            </a:p>
          </p:txBody>
        </p:sp>
      </p:grpSp>
      <p:grpSp>
        <p:nvGrpSpPr>
          <p:cNvPr id="80" name="Group 4"/>
          <p:cNvGrpSpPr/>
          <p:nvPr/>
        </p:nvGrpSpPr>
        <p:grpSpPr>
          <a:xfrm>
            <a:off x="5317200" y="8198280"/>
            <a:ext cx="379800" cy="329040"/>
            <a:chOff x="5317200" y="8198280"/>
            <a:chExt cx="379800" cy="329040"/>
          </a:xfrm>
        </p:grpSpPr>
        <p:sp>
          <p:nvSpPr>
            <p:cNvPr id="81" name="Freeform 5"/>
            <p:cNvSpPr/>
            <p:nvPr/>
          </p:nvSpPr>
          <p:spPr>
            <a:xfrm>
              <a:off x="5317200" y="8198280"/>
              <a:ext cx="379800" cy="329040"/>
            </a:xfrm>
            <a:custGeom>
              <a:avLst/>
              <a:gdLst>
                <a:gd name="textAreaLeft" fmla="*/ 0 w 379800"/>
                <a:gd name="textAreaRight" fmla="*/ 380160 w 379800"/>
                <a:gd name="textAreaTop" fmla="*/ 0 h 329040"/>
                <a:gd name="textAreaBottom" fmla="*/ 329400 h 329040"/>
              </a:gdLst>
              <a:ahLst/>
              <a:rect l="textAreaLeft" t="textAreaTop" r="textAreaRight" b="textAreaBottom"/>
              <a:pathLst>
                <a:path w="3619627" h="3134614">
                  <a:moveTo>
                    <a:pt x="3619627" y="1567307"/>
                  </a:moveTo>
                  <a:lnTo>
                    <a:pt x="2714752" y="3134614"/>
                  </a:lnTo>
                  <a:lnTo>
                    <a:pt x="904875" y="3134614"/>
                  </a:lnTo>
                  <a:lnTo>
                    <a:pt x="0" y="1567307"/>
                  </a:lnTo>
                  <a:lnTo>
                    <a:pt x="904875" y="0"/>
                  </a:lnTo>
                  <a:lnTo>
                    <a:pt x="2714625" y="0"/>
                  </a:lnTo>
                  <a:lnTo>
                    <a:pt x="3619627" y="1567307"/>
                  </a:lnTo>
                  <a:close/>
                </a:path>
              </a:pathLst>
            </a:custGeom>
            <a:solidFill>
              <a:srgbClr val="004651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pt-BR" sz="1800" spc="-1" strike="noStrike">
                <a:solidFill>
                  <a:srgbClr val="ffffff"/>
                </a:solidFill>
                <a:latin typeface="Arial"/>
              </a:endParaRPr>
            </a:p>
          </p:txBody>
        </p:sp>
      </p:grpSp>
      <p:grpSp>
        <p:nvGrpSpPr>
          <p:cNvPr id="82" name="Group 6"/>
          <p:cNvGrpSpPr/>
          <p:nvPr/>
        </p:nvGrpSpPr>
        <p:grpSpPr>
          <a:xfrm>
            <a:off x="9605880" y="8217360"/>
            <a:ext cx="379800" cy="329040"/>
            <a:chOff x="9605880" y="8217360"/>
            <a:chExt cx="379800" cy="329040"/>
          </a:xfrm>
        </p:grpSpPr>
        <p:sp>
          <p:nvSpPr>
            <p:cNvPr id="83" name="Freeform 7"/>
            <p:cNvSpPr/>
            <p:nvPr/>
          </p:nvSpPr>
          <p:spPr>
            <a:xfrm>
              <a:off x="9605880" y="8217360"/>
              <a:ext cx="379800" cy="329040"/>
            </a:xfrm>
            <a:custGeom>
              <a:avLst/>
              <a:gdLst>
                <a:gd name="textAreaLeft" fmla="*/ 0 w 379800"/>
                <a:gd name="textAreaRight" fmla="*/ 380160 w 379800"/>
                <a:gd name="textAreaTop" fmla="*/ 0 h 329040"/>
                <a:gd name="textAreaBottom" fmla="*/ 329400 h 329040"/>
              </a:gdLst>
              <a:ahLst/>
              <a:rect l="textAreaLeft" t="textAreaTop" r="textAreaRight" b="textAreaBottom"/>
              <a:pathLst>
                <a:path w="3619627" h="3134614">
                  <a:moveTo>
                    <a:pt x="3619627" y="1567307"/>
                  </a:moveTo>
                  <a:lnTo>
                    <a:pt x="2714752" y="3134614"/>
                  </a:lnTo>
                  <a:lnTo>
                    <a:pt x="904875" y="3134614"/>
                  </a:lnTo>
                  <a:lnTo>
                    <a:pt x="0" y="1567307"/>
                  </a:lnTo>
                  <a:lnTo>
                    <a:pt x="904875" y="0"/>
                  </a:lnTo>
                  <a:lnTo>
                    <a:pt x="2714625" y="0"/>
                  </a:lnTo>
                  <a:lnTo>
                    <a:pt x="3619627" y="1567307"/>
                  </a:lnTo>
                  <a:close/>
                </a:path>
              </a:pathLst>
            </a:custGeom>
            <a:solidFill>
              <a:srgbClr val="004651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pt-BR" sz="1800" spc="-1" strike="noStrike">
                <a:solidFill>
                  <a:srgbClr val="ffffff"/>
                </a:solidFill>
                <a:latin typeface="Arial"/>
              </a:endParaRPr>
            </a:p>
          </p:txBody>
        </p:sp>
      </p:grpSp>
      <p:grpSp>
        <p:nvGrpSpPr>
          <p:cNvPr id="84" name="Group 8"/>
          <p:cNvGrpSpPr/>
          <p:nvPr/>
        </p:nvGrpSpPr>
        <p:grpSpPr>
          <a:xfrm>
            <a:off x="13894200" y="8198280"/>
            <a:ext cx="379800" cy="329040"/>
            <a:chOff x="13894200" y="8198280"/>
            <a:chExt cx="379800" cy="329040"/>
          </a:xfrm>
        </p:grpSpPr>
        <p:sp>
          <p:nvSpPr>
            <p:cNvPr id="85" name="Freeform 9"/>
            <p:cNvSpPr/>
            <p:nvPr/>
          </p:nvSpPr>
          <p:spPr>
            <a:xfrm>
              <a:off x="13894200" y="8198280"/>
              <a:ext cx="379800" cy="329040"/>
            </a:xfrm>
            <a:custGeom>
              <a:avLst/>
              <a:gdLst>
                <a:gd name="textAreaLeft" fmla="*/ 0 w 379800"/>
                <a:gd name="textAreaRight" fmla="*/ 380160 w 379800"/>
                <a:gd name="textAreaTop" fmla="*/ 0 h 329040"/>
                <a:gd name="textAreaBottom" fmla="*/ 329400 h 329040"/>
              </a:gdLst>
              <a:ahLst/>
              <a:rect l="textAreaLeft" t="textAreaTop" r="textAreaRight" b="textAreaBottom"/>
              <a:pathLst>
                <a:path w="3619627" h="3134614">
                  <a:moveTo>
                    <a:pt x="3619627" y="1567307"/>
                  </a:moveTo>
                  <a:lnTo>
                    <a:pt x="2714752" y="3134614"/>
                  </a:lnTo>
                  <a:lnTo>
                    <a:pt x="904875" y="3134614"/>
                  </a:lnTo>
                  <a:lnTo>
                    <a:pt x="0" y="1567307"/>
                  </a:lnTo>
                  <a:lnTo>
                    <a:pt x="904875" y="0"/>
                  </a:lnTo>
                  <a:lnTo>
                    <a:pt x="2714625" y="0"/>
                  </a:lnTo>
                  <a:lnTo>
                    <a:pt x="3619627" y="1567307"/>
                  </a:lnTo>
                  <a:close/>
                </a:path>
              </a:pathLst>
            </a:custGeom>
            <a:solidFill>
              <a:srgbClr val="004651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pt-BR" sz="1800" spc="-1" strike="noStrike">
                <a:solidFill>
                  <a:srgbClr val="ffffff"/>
                </a:solidFill>
                <a:latin typeface="Arial"/>
              </a:endParaRPr>
            </a:p>
          </p:txBody>
        </p:sp>
      </p:grpSp>
      <p:grpSp>
        <p:nvGrpSpPr>
          <p:cNvPr id="86" name="Group 10"/>
          <p:cNvGrpSpPr/>
          <p:nvPr/>
        </p:nvGrpSpPr>
        <p:grpSpPr>
          <a:xfrm>
            <a:off x="16799040" y="2687760"/>
            <a:ext cx="2977560" cy="2578320"/>
            <a:chOff x="16799040" y="2687760"/>
            <a:chExt cx="2977560" cy="2578320"/>
          </a:xfrm>
        </p:grpSpPr>
        <p:sp>
          <p:nvSpPr>
            <p:cNvPr id="87" name="Freeform 11"/>
            <p:cNvSpPr/>
            <p:nvPr/>
          </p:nvSpPr>
          <p:spPr>
            <a:xfrm>
              <a:off x="16799040" y="2687760"/>
              <a:ext cx="2977560" cy="2578320"/>
            </a:xfrm>
            <a:custGeom>
              <a:avLst/>
              <a:gdLst>
                <a:gd name="textAreaLeft" fmla="*/ 0 w 2977560"/>
                <a:gd name="textAreaRight" fmla="*/ 2977920 w 2977560"/>
                <a:gd name="textAreaTop" fmla="*/ 0 h 2578320"/>
                <a:gd name="textAreaBottom" fmla="*/ 2578680 h 2578320"/>
              </a:gdLst>
              <a:ahLst/>
              <a:rect l="textAreaLeft" t="textAreaTop" r="textAreaRight" b="textAreaBottom"/>
              <a:pathLst>
                <a:path w="3619627" h="3134614">
                  <a:moveTo>
                    <a:pt x="3619627" y="1567307"/>
                  </a:moveTo>
                  <a:lnTo>
                    <a:pt x="2714752" y="3134614"/>
                  </a:lnTo>
                  <a:lnTo>
                    <a:pt x="904875" y="3134614"/>
                  </a:lnTo>
                  <a:lnTo>
                    <a:pt x="0" y="1567307"/>
                  </a:lnTo>
                  <a:lnTo>
                    <a:pt x="904875" y="0"/>
                  </a:lnTo>
                  <a:lnTo>
                    <a:pt x="2714625" y="0"/>
                  </a:lnTo>
                  <a:lnTo>
                    <a:pt x="3619627" y="1567307"/>
                  </a:lnTo>
                  <a:close/>
                </a:path>
              </a:pathLst>
            </a:custGeom>
            <a:solidFill>
              <a:srgbClr val="ff3131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pt-BR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88" name="Group 12"/>
          <p:cNvGrpSpPr/>
          <p:nvPr/>
        </p:nvGrpSpPr>
        <p:grpSpPr>
          <a:xfrm>
            <a:off x="13660200" y="-135360"/>
            <a:ext cx="4201200" cy="3638160"/>
            <a:chOff x="13660200" y="-135360"/>
            <a:chExt cx="4201200" cy="3638160"/>
          </a:xfrm>
        </p:grpSpPr>
        <p:sp>
          <p:nvSpPr>
            <p:cNvPr id="89" name="Freeform 13"/>
            <p:cNvSpPr/>
            <p:nvPr/>
          </p:nvSpPr>
          <p:spPr>
            <a:xfrm>
              <a:off x="13660200" y="-135360"/>
              <a:ext cx="4201200" cy="3638160"/>
            </a:xfrm>
            <a:custGeom>
              <a:avLst/>
              <a:gdLst>
                <a:gd name="textAreaLeft" fmla="*/ 0 w 4201200"/>
                <a:gd name="textAreaRight" fmla="*/ 4201560 w 4201200"/>
                <a:gd name="textAreaTop" fmla="*/ 0 h 3638160"/>
                <a:gd name="textAreaBottom" fmla="*/ 3638520 h 3638160"/>
              </a:gdLst>
              <a:ahLst/>
              <a:rect l="textAreaLeft" t="textAreaTop" r="textAreaRight" b="textAreaBottom"/>
              <a:pathLst>
                <a:path w="3619627" h="3134614">
                  <a:moveTo>
                    <a:pt x="3619627" y="1567307"/>
                  </a:moveTo>
                  <a:lnTo>
                    <a:pt x="2714752" y="3134614"/>
                  </a:lnTo>
                  <a:lnTo>
                    <a:pt x="904875" y="3134614"/>
                  </a:lnTo>
                  <a:lnTo>
                    <a:pt x="0" y="1567307"/>
                  </a:lnTo>
                  <a:lnTo>
                    <a:pt x="904875" y="0"/>
                  </a:lnTo>
                  <a:lnTo>
                    <a:pt x="2714625" y="0"/>
                  </a:lnTo>
                  <a:lnTo>
                    <a:pt x="3619627" y="1567307"/>
                  </a:lnTo>
                  <a:close/>
                </a:path>
              </a:pathLst>
            </a:custGeom>
            <a:solidFill>
              <a:srgbClr val="00a181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pt-BR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90" name="Group 14"/>
          <p:cNvGrpSpPr/>
          <p:nvPr/>
        </p:nvGrpSpPr>
        <p:grpSpPr>
          <a:xfrm>
            <a:off x="13244040" y="-956160"/>
            <a:ext cx="2481120" cy="2148480"/>
            <a:chOff x="13244040" y="-956160"/>
            <a:chExt cx="2481120" cy="2148480"/>
          </a:xfrm>
        </p:grpSpPr>
        <p:sp>
          <p:nvSpPr>
            <p:cNvPr id="91" name="Freeform 15"/>
            <p:cNvSpPr/>
            <p:nvPr/>
          </p:nvSpPr>
          <p:spPr>
            <a:xfrm>
              <a:off x="13244040" y="-956160"/>
              <a:ext cx="2481120" cy="2148480"/>
            </a:xfrm>
            <a:custGeom>
              <a:avLst/>
              <a:gdLst>
                <a:gd name="textAreaLeft" fmla="*/ 0 w 2481120"/>
                <a:gd name="textAreaRight" fmla="*/ 2481480 w 2481120"/>
                <a:gd name="textAreaTop" fmla="*/ 0 h 2148480"/>
                <a:gd name="textAreaBottom" fmla="*/ 2148840 h 2148480"/>
              </a:gdLst>
              <a:ahLst/>
              <a:rect l="textAreaLeft" t="textAreaTop" r="textAreaRight" b="textAreaBottom"/>
              <a:pathLst>
                <a:path w="3619627" h="3134614">
                  <a:moveTo>
                    <a:pt x="3619627" y="1567307"/>
                  </a:moveTo>
                  <a:lnTo>
                    <a:pt x="2714752" y="3134614"/>
                  </a:lnTo>
                  <a:lnTo>
                    <a:pt x="904875" y="3134614"/>
                  </a:lnTo>
                  <a:lnTo>
                    <a:pt x="0" y="1567307"/>
                  </a:lnTo>
                  <a:lnTo>
                    <a:pt x="904875" y="0"/>
                  </a:lnTo>
                  <a:lnTo>
                    <a:pt x="2714625" y="0"/>
                  </a:lnTo>
                  <a:lnTo>
                    <a:pt x="3619627" y="1567307"/>
                  </a:lnTo>
                  <a:close/>
                </a:path>
              </a:pathLst>
            </a:custGeom>
            <a:solidFill>
              <a:srgbClr val="a4e473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pt-BR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92" name="Freeform 16"/>
          <p:cNvSpPr/>
          <p:nvPr/>
        </p:nvSpPr>
        <p:spPr>
          <a:xfrm>
            <a:off x="320400" y="2935800"/>
            <a:ext cx="15809400" cy="5949360"/>
          </a:xfrm>
          <a:custGeom>
            <a:avLst/>
            <a:gdLst>
              <a:gd name="textAreaLeft" fmla="*/ 0 w 15809400"/>
              <a:gd name="textAreaRight" fmla="*/ 15809760 w 15809400"/>
              <a:gd name="textAreaTop" fmla="*/ 0 h 5949360"/>
              <a:gd name="textAreaBottom" fmla="*/ 5949720 h 5949360"/>
            </a:gdLst>
            <a:ahLst/>
            <a:rect l="textAreaLeft" t="textAreaTop" r="textAreaRight" b="textAreaBottom"/>
            <a:pathLst>
              <a:path w="15809840" h="5949841">
                <a:moveTo>
                  <a:pt x="0" y="0"/>
                </a:moveTo>
                <a:lnTo>
                  <a:pt x="15809839" y="0"/>
                </a:lnTo>
                <a:lnTo>
                  <a:pt x="15809839" y="5949841"/>
                </a:lnTo>
                <a:lnTo>
                  <a:pt x="0" y="5949841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1"/>
            <a:srcRect/>
            <a:stretch/>
          </a:blip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3" name="TextBox 17"/>
          <p:cNvSpPr/>
          <p:nvPr/>
        </p:nvSpPr>
        <p:spPr>
          <a:xfrm>
            <a:off x="320400" y="118440"/>
            <a:ext cx="7959600" cy="2590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 defTabSz="914400">
              <a:lnSpc>
                <a:spcPts val="10199"/>
              </a:lnSpc>
            </a:pPr>
            <a:r>
              <a:rPr b="1" lang="en-US" sz="8500" spc="-86" strike="noStrike">
                <a:solidFill>
                  <a:srgbClr val="ffffff"/>
                </a:solidFill>
                <a:latin typeface="Fira Sans Medium"/>
                <a:ea typeface="Fira Sans Medium"/>
              </a:rPr>
              <a:t>Contratações Reitoria</a:t>
            </a:r>
            <a:endParaRPr b="0" lang="pt-BR" sz="85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94" name="TextBox 18"/>
          <p:cNvSpPr/>
          <p:nvPr/>
        </p:nvSpPr>
        <p:spPr>
          <a:xfrm>
            <a:off x="320400" y="9182160"/>
            <a:ext cx="7761960" cy="63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 defTabSz="914400">
              <a:lnSpc>
                <a:spcPts val="5040"/>
              </a:lnSpc>
            </a:pPr>
            <a:r>
              <a:rPr b="0" lang="en-US" sz="3600" spc="-1" strike="noStrike" u="sng">
                <a:solidFill>
                  <a:srgbClr val="ffffff"/>
                </a:solidFill>
                <a:uFillTx/>
                <a:latin typeface="Fira Sans"/>
                <a:ea typeface="Fira Sans"/>
                <a:hlinkClick r:id="rId2"/>
              </a:rPr>
              <a:t>Planilha de acompanhamento</a:t>
            </a:r>
            <a:endParaRPr b="0" lang="pt-BR" sz="36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465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2"/>
          <p:cNvGrpSpPr/>
          <p:nvPr/>
        </p:nvGrpSpPr>
        <p:grpSpPr>
          <a:xfrm>
            <a:off x="-3562920" y="6077880"/>
            <a:ext cx="6383160" cy="5527800"/>
            <a:chOff x="-3562920" y="6077880"/>
            <a:chExt cx="6383160" cy="5527800"/>
          </a:xfrm>
        </p:grpSpPr>
        <p:sp>
          <p:nvSpPr>
            <p:cNvPr id="96" name="Freeform 3"/>
            <p:cNvSpPr/>
            <p:nvPr/>
          </p:nvSpPr>
          <p:spPr>
            <a:xfrm>
              <a:off x="-3562920" y="6077880"/>
              <a:ext cx="6383160" cy="5527800"/>
            </a:xfrm>
            <a:custGeom>
              <a:avLst/>
              <a:gdLst>
                <a:gd name="textAreaLeft" fmla="*/ 0 w 6383160"/>
                <a:gd name="textAreaRight" fmla="*/ 6383520 w 6383160"/>
                <a:gd name="textAreaTop" fmla="*/ 0 h 5527800"/>
                <a:gd name="textAreaBottom" fmla="*/ 5528160 h 5527800"/>
              </a:gdLst>
              <a:ahLst/>
              <a:rect l="textAreaLeft" t="textAreaTop" r="textAreaRight" b="textAreaBottom"/>
              <a:pathLst>
                <a:path w="3619627" h="3134614">
                  <a:moveTo>
                    <a:pt x="3619627" y="1567307"/>
                  </a:moveTo>
                  <a:lnTo>
                    <a:pt x="2714752" y="3134614"/>
                  </a:lnTo>
                  <a:lnTo>
                    <a:pt x="904875" y="3134614"/>
                  </a:lnTo>
                  <a:lnTo>
                    <a:pt x="0" y="1567307"/>
                  </a:lnTo>
                  <a:lnTo>
                    <a:pt x="904875" y="0"/>
                  </a:lnTo>
                  <a:lnTo>
                    <a:pt x="2714625" y="0"/>
                  </a:lnTo>
                  <a:lnTo>
                    <a:pt x="3619627" y="1567307"/>
                  </a:lnTo>
                  <a:close/>
                </a:path>
              </a:pathLst>
            </a:custGeom>
            <a:solidFill>
              <a:srgbClr val="00a181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pt-BR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97" name="Group 4"/>
          <p:cNvGrpSpPr/>
          <p:nvPr/>
        </p:nvGrpSpPr>
        <p:grpSpPr>
          <a:xfrm>
            <a:off x="1671840" y="7004520"/>
            <a:ext cx="3034080" cy="2627640"/>
            <a:chOff x="1671840" y="7004520"/>
            <a:chExt cx="3034080" cy="2627640"/>
          </a:xfrm>
        </p:grpSpPr>
        <p:sp>
          <p:nvSpPr>
            <p:cNvPr id="98" name="Freeform 5"/>
            <p:cNvSpPr/>
            <p:nvPr/>
          </p:nvSpPr>
          <p:spPr>
            <a:xfrm>
              <a:off x="1671840" y="7004520"/>
              <a:ext cx="3034080" cy="2627640"/>
            </a:xfrm>
            <a:custGeom>
              <a:avLst/>
              <a:gdLst>
                <a:gd name="textAreaLeft" fmla="*/ 0 w 3034080"/>
                <a:gd name="textAreaRight" fmla="*/ 3034440 w 3034080"/>
                <a:gd name="textAreaTop" fmla="*/ 0 h 2627640"/>
                <a:gd name="textAreaBottom" fmla="*/ 2628000 h 2627640"/>
              </a:gdLst>
              <a:ahLst/>
              <a:rect l="textAreaLeft" t="textAreaTop" r="textAreaRight" b="textAreaBottom"/>
              <a:pathLst>
                <a:path w="3619627" h="3134614">
                  <a:moveTo>
                    <a:pt x="3619627" y="1567307"/>
                  </a:moveTo>
                  <a:lnTo>
                    <a:pt x="2714752" y="3134614"/>
                  </a:lnTo>
                  <a:lnTo>
                    <a:pt x="904875" y="3134614"/>
                  </a:lnTo>
                  <a:lnTo>
                    <a:pt x="0" y="1567307"/>
                  </a:lnTo>
                  <a:lnTo>
                    <a:pt x="904875" y="0"/>
                  </a:lnTo>
                  <a:lnTo>
                    <a:pt x="2714625" y="0"/>
                  </a:lnTo>
                  <a:lnTo>
                    <a:pt x="3619627" y="1567307"/>
                  </a:lnTo>
                  <a:close/>
                </a:path>
              </a:pathLst>
            </a:custGeom>
            <a:solidFill>
              <a:srgbClr val="f4f4f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pt-BR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99" name="Group 6"/>
          <p:cNvGrpSpPr/>
          <p:nvPr/>
        </p:nvGrpSpPr>
        <p:grpSpPr>
          <a:xfrm>
            <a:off x="4053600" y="8956800"/>
            <a:ext cx="2141280" cy="1854360"/>
            <a:chOff x="4053600" y="8956800"/>
            <a:chExt cx="2141280" cy="1854360"/>
          </a:xfrm>
        </p:grpSpPr>
        <p:sp>
          <p:nvSpPr>
            <p:cNvPr id="100" name="Freeform 7"/>
            <p:cNvSpPr/>
            <p:nvPr/>
          </p:nvSpPr>
          <p:spPr>
            <a:xfrm>
              <a:off x="4053600" y="8956800"/>
              <a:ext cx="2141280" cy="1854360"/>
            </a:xfrm>
            <a:custGeom>
              <a:avLst/>
              <a:gdLst>
                <a:gd name="textAreaLeft" fmla="*/ 0 w 2141280"/>
                <a:gd name="textAreaRight" fmla="*/ 2141640 w 2141280"/>
                <a:gd name="textAreaTop" fmla="*/ 0 h 1854360"/>
                <a:gd name="textAreaBottom" fmla="*/ 1854720 h 1854360"/>
              </a:gdLst>
              <a:ahLst/>
              <a:rect l="textAreaLeft" t="textAreaTop" r="textAreaRight" b="textAreaBottom"/>
              <a:pathLst>
                <a:path w="3619627" h="3134614">
                  <a:moveTo>
                    <a:pt x="3619627" y="1567307"/>
                  </a:moveTo>
                  <a:lnTo>
                    <a:pt x="2714752" y="3134614"/>
                  </a:lnTo>
                  <a:lnTo>
                    <a:pt x="904875" y="3134614"/>
                  </a:lnTo>
                  <a:lnTo>
                    <a:pt x="0" y="1567307"/>
                  </a:lnTo>
                  <a:lnTo>
                    <a:pt x="904875" y="0"/>
                  </a:lnTo>
                  <a:lnTo>
                    <a:pt x="2714625" y="0"/>
                  </a:lnTo>
                  <a:lnTo>
                    <a:pt x="3619627" y="1567307"/>
                  </a:lnTo>
                  <a:close/>
                </a:path>
              </a:pathLst>
            </a:custGeom>
            <a:solidFill>
              <a:srgbClr val="a4e473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pt-BR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101" name="Freeform 8"/>
          <p:cNvSpPr/>
          <p:nvPr/>
        </p:nvSpPr>
        <p:spPr>
          <a:xfrm>
            <a:off x="7219080" y="2769120"/>
            <a:ext cx="1076760" cy="1069920"/>
          </a:xfrm>
          <a:custGeom>
            <a:avLst/>
            <a:gdLst>
              <a:gd name="textAreaLeft" fmla="*/ 0 w 1076760"/>
              <a:gd name="textAreaRight" fmla="*/ 1077120 w 1076760"/>
              <a:gd name="textAreaTop" fmla="*/ 0 h 1069920"/>
              <a:gd name="textAreaBottom" fmla="*/ 1070280 h 1069920"/>
            </a:gdLst>
            <a:ahLst/>
            <a:rect l="textAreaLeft" t="textAreaTop" r="textAreaRight" b="textAreaBottom"/>
            <a:pathLst>
              <a:path w="1077060" h="1070329">
                <a:moveTo>
                  <a:pt x="0" y="0"/>
                </a:moveTo>
                <a:lnTo>
                  <a:pt x="1077060" y="0"/>
                </a:lnTo>
                <a:lnTo>
                  <a:pt x="1077060" y="1070328"/>
                </a:lnTo>
                <a:lnTo>
                  <a:pt x="0" y="1070328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1"/>
            <a:srcRect/>
            <a:stretch/>
          </a:blip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2" name="Freeform 9"/>
          <p:cNvSpPr/>
          <p:nvPr/>
        </p:nvSpPr>
        <p:spPr>
          <a:xfrm>
            <a:off x="6323760" y="5751000"/>
            <a:ext cx="2087640" cy="949680"/>
          </a:xfrm>
          <a:custGeom>
            <a:avLst/>
            <a:gdLst>
              <a:gd name="textAreaLeft" fmla="*/ 0 w 2087640"/>
              <a:gd name="textAreaRight" fmla="*/ 2088000 w 2087640"/>
              <a:gd name="textAreaTop" fmla="*/ 0 h 949680"/>
              <a:gd name="textAreaBottom" fmla="*/ 950040 h 949680"/>
            </a:gdLst>
            <a:ahLst/>
            <a:rect l="textAreaLeft" t="textAreaTop" r="textAreaRight" b="textAreaBottom"/>
            <a:pathLst>
              <a:path w="2087984" h="950033">
                <a:moveTo>
                  <a:pt x="0" y="0"/>
                </a:moveTo>
                <a:lnTo>
                  <a:pt x="2087984" y="0"/>
                </a:lnTo>
                <a:lnTo>
                  <a:pt x="2087984" y="950033"/>
                </a:lnTo>
                <a:lnTo>
                  <a:pt x="0" y="950033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2"/>
            <a:srcRect/>
            <a:stretch/>
          </a:blip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3" name="Freeform 10"/>
          <p:cNvSpPr/>
          <p:nvPr/>
        </p:nvSpPr>
        <p:spPr>
          <a:xfrm>
            <a:off x="7412040" y="4307400"/>
            <a:ext cx="914040" cy="1096200"/>
          </a:xfrm>
          <a:custGeom>
            <a:avLst/>
            <a:gdLst>
              <a:gd name="textAreaLeft" fmla="*/ 0 w 914040"/>
              <a:gd name="textAreaRight" fmla="*/ 914400 w 914040"/>
              <a:gd name="textAreaTop" fmla="*/ 0 h 1096200"/>
              <a:gd name="textAreaBottom" fmla="*/ 1096560 h 1096200"/>
            </a:gdLst>
            <a:ahLst/>
            <a:rect l="textAreaLeft" t="textAreaTop" r="textAreaRight" b="textAreaBottom"/>
            <a:pathLst>
              <a:path w="914313" h="1096627">
                <a:moveTo>
                  <a:pt x="0" y="0"/>
                </a:moveTo>
                <a:lnTo>
                  <a:pt x="914313" y="0"/>
                </a:lnTo>
                <a:lnTo>
                  <a:pt x="914313" y="1096627"/>
                </a:lnTo>
                <a:lnTo>
                  <a:pt x="0" y="1096627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3"/>
            <a:srcRect/>
            <a:stretch/>
          </a:blip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4" name="Freeform 11"/>
          <p:cNvSpPr/>
          <p:nvPr/>
        </p:nvSpPr>
        <p:spPr>
          <a:xfrm>
            <a:off x="7552080" y="7004520"/>
            <a:ext cx="774000" cy="1109520"/>
          </a:xfrm>
          <a:custGeom>
            <a:avLst/>
            <a:gdLst>
              <a:gd name="textAreaLeft" fmla="*/ 0 w 774000"/>
              <a:gd name="textAreaRight" fmla="*/ 774360 w 774000"/>
              <a:gd name="textAreaTop" fmla="*/ 0 h 1109520"/>
              <a:gd name="textAreaBottom" fmla="*/ 1109880 h 1109520"/>
            </a:gdLst>
            <a:ahLst/>
            <a:rect l="textAreaLeft" t="textAreaTop" r="textAreaRight" b="textAreaBottom"/>
            <a:pathLst>
              <a:path w="774209" h="1109977">
                <a:moveTo>
                  <a:pt x="0" y="0"/>
                </a:moveTo>
                <a:lnTo>
                  <a:pt x="774209" y="0"/>
                </a:lnTo>
                <a:lnTo>
                  <a:pt x="774209" y="1109976"/>
                </a:lnTo>
                <a:lnTo>
                  <a:pt x="0" y="1109976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4"/>
            <a:srcRect/>
            <a:stretch/>
          </a:blip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5" name="Freeform 12"/>
          <p:cNvSpPr/>
          <p:nvPr/>
        </p:nvSpPr>
        <p:spPr>
          <a:xfrm>
            <a:off x="6584760" y="8603640"/>
            <a:ext cx="1933920" cy="1028520"/>
          </a:xfrm>
          <a:custGeom>
            <a:avLst/>
            <a:gdLst>
              <a:gd name="textAreaLeft" fmla="*/ 0 w 1933920"/>
              <a:gd name="textAreaRight" fmla="*/ 1934280 w 1933920"/>
              <a:gd name="textAreaTop" fmla="*/ 0 h 1028520"/>
              <a:gd name="textAreaBottom" fmla="*/ 1028880 h 1028520"/>
            </a:gdLst>
            <a:ahLst/>
            <a:rect l="textAreaLeft" t="textAreaTop" r="textAreaRight" b="textAreaBottom"/>
            <a:pathLst>
              <a:path w="1934259" h="1028700">
                <a:moveTo>
                  <a:pt x="0" y="0"/>
                </a:moveTo>
                <a:lnTo>
                  <a:pt x="1934260" y="0"/>
                </a:lnTo>
                <a:lnTo>
                  <a:pt x="1934260" y="1028700"/>
                </a:lnTo>
                <a:lnTo>
                  <a:pt x="0" y="1028700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5"/>
            <a:srcRect/>
            <a:stretch/>
          </a:blip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6" name="Freeform 13"/>
          <p:cNvSpPr/>
          <p:nvPr/>
        </p:nvSpPr>
        <p:spPr>
          <a:xfrm>
            <a:off x="15480000" y="5207760"/>
            <a:ext cx="3303720" cy="2172240"/>
          </a:xfrm>
          <a:custGeom>
            <a:avLst/>
            <a:gdLst>
              <a:gd name="textAreaLeft" fmla="*/ 0 w 3303720"/>
              <a:gd name="textAreaRight" fmla="*/ 3304080 w 3303720"/>
              <a:gd name="textAreaTop" fmla="*/ 0 h 2172240"/>
              <a:gd name="textAreaBottom" fmla="*/ 2172600 h 2172240"/>
            </a:gdLst>
            <a:ahLst/>
            <a:rect l="textAreaLeft" t="textAreaTop" r="textAreaRight" b="textAreaBottom"/>
            <a:pathLst>
              <a:path w="3304231" h="2172532">
                <a:moveTo>
                  <a:pt x="0" y="0"/>
                </a:moveTo>
                <a:lnTo>
                  <a:pt x="3304230" y="0"/>
                </a:lnTo>
                <a:lnTo>
                  <a:pt x="3304230" y="2172532"/>
                </a:lnTo>
                <a:lnTo>
                  <a:pt x="0" y="2172532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6"/>
            <a:srcRect/>
            <a:stretch/>
          </a:blip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grpSp>
        <p:nvGrpSpPr>
          <p:cNvPr id="107" name="Group 14"/>
          <p:cNvGrpSpPr/>
          <p:nvPr/>
        </p:nvGrpSpPr>
        <p:grpSpPr>
          <a:xfrm>
            <a:off x="1028880" y="1028880"/>
            <a:ext cx="17151120" cy="2474640"/>
            <a:chOff x="1028880" y="1028880"/>
            <a:chExt cx="17151120" cy="2474640"/>
          </a:xfrm>
        </p:grpSpPr>
        <p:sp>
          <p:nvSpPr>
            <p:cNvPr id="108" name="TextBox 15"/>
            <p:cNvSpPr/>
            <p:nvPr/>
          </p:nvSpPr>
          <p:spPr>
            <a:xfrm>
              <a:off x="1028880" y="2953800"/>
              <a:ext cx="17151120" cy="54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0" rIns="0" tIns="0" bIns="0" anchor="t">
              <a:spAutoFit/>
            </a:bodyPr>
            <a:p>
              <a:pPr defTabSz="914400">
                <a:lnSpc>
                  <a:spcPts val="4320"/>
                </a:lnSpc>
              </a:pPr>
              <a:endParaRPr b="0" lang="en-US" sz="1800" spc="-1" strike="noStrike">
                <a:solidFill>
                  <a:schemeClr val="dk1"/>
                </a:solidFill>
                <a:latin typeface="Calibri"/>
              </a:endParaRPr>
            </a:p>
          </p:txBody>
        </p:sp>
        <p:sp>
          <p:nvSpPr>
            <p:cNvPr id="109" name="TextBox 16"/>
            <p:cNvSpPr/>
            <p:nvPr/>
          </p:nvSpPr>
          <p:spPr>
            <a:xfrm>
              <a:off x="1028880" y="1028880"/>
              <a:ext cx="17151120" cy="15854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0" rIns="0" tIns="0" bIns="0" anchor="t">
              <a:spAutoFit/>
            </a:bodyPr>
            <a:p>
              <a:pPr defTabSz="914400">
                <a:lnSpc>
                  <a:spcPts val="12481"/>
                </a:lnSpc>
              </a:pPr>
              <a:r>
                <a:rPr b="1" lang="en-US" sz="10400" spc="-1" strike="noStrike">
                  <a:solidFill>
                    <a:srgbClr val="a4e473"/>
                  </a:solidFill>
                  <a:latin typeface="Fira Sans Medium"/>
                  <a:ea typeface="Fira Sans Medium"/>
                </a:rPr>
                <a:t>Soluções de transporte</a:t>
              </a:r>
              <a:endParaRPr b="0" lang="pt-BR" sz="10400" spc="-1" strike="noStrike">
                <a:solidFill>
                  <a:srgbClr val="ffffff"/>
                </a:solidFill>
                <a:latin typeface="Arial"/>
              </a:endParaRPr>
            </a:p>
          </p:txBody>
        </p:sp>
      </p:grpSp>
      <p:sp>
        <p:nvSpPr>
          <p:cNvPr id="110" name="TextBox 17"/>
          <p:cNvSpPr/>
          <p:nvPr/>
        </p:nvSpPr>
        <p:spPr>
          <a:xfrm>
            <a:off x="8847720" y="2864880"/>
            <a:ext cx="6452280" cy="1190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 defTabSz="914400">
              <a:lnSpc>
                <a:spcPts val="9371"/>
              </a:lnSpc>
            </a:pPr>
            <a:r>
              <a:rPr b="1" lang="en-US" sz="6700" spc="-1" strike="noStrike">
                <a:solidFill>
                  <a:srgbClr val="ffffff"/>
                </a:solidFill>
                <a:latin typeface="Fira Sans Medium"/>
                <a:ea typeface="Fira Sans Medium"/>
              </a:rPr>
              <a:t>Manutenção</a:t>
            </a:r>
            <a:endParaRPr b="0" lang="pt-BR" sz="67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11" name="TextBox 18"/>
          <p:cNvSpPr/>
          <p:nvPr/>
        </p:nvSpPr>
        <p:spPr>
          <a:xfrm>
            <a:off x="8847720" y="4259520"/>
            <a:ext cx="5192280" cy="1190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 defTabSz="914400">
              <a:lnSpc>
                <a:spcPts val="9371"/>
              </a:lnSpc>
            </a:pPr>
            <a:r>
              <a:rPr b="1" lang="en-US" sz="6700" spc="-1" strike="noStrike">
                <a:solidFill>
                  <a:srgbClr val="ffffff"/>
                </a:solidFill>
                <a:latin typeface="Fira Sans Medium"/>
                <a:ea typeface="Fira Sans Medium"/>
              </a:rPr>
              <a:t>Locação</a:t>
            </a:r>
            <a:endParaRPr b="0" lang="pt-BR" sz="67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12" name="TextBox 19"/>
          <p:cNvSpPr/>
          <p:nvPr/>
        </p:nvSpPr>
        <p:spPr>
          <a:xfrm>
            <a:off x="8847720" y="5556600"/>
            <a:ext cx="3392280" cy="1190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 defTabSz="914400">
              <a:lnSpc>
                <a:spcPts val="9371"/>
              </a:lnSpc>
            </a:pPr>
            <a:r>
              <a:rPr b="1" lang="en-US" sz="6700" spc="-1" strike="noStrike">
                <a:solidFill>
                  <a:srgbClr val="ffffff"/>
                </a:solidFill>
                <a:latin typeface="Fira Sans Medium"/>
                <a:ea typeface="Fira Sans Medium"/>
              </a:rPr>
              <a:t>Frete</a:t>
            </a:r>
            <a:endParaRPr b="0" lang="pt-BR" sz="67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13" name="TextBox 20"/>
          <p:cNvSpPr/>
          <p:nvPr/>
        </p:nvSpPr>
        <p:spPr>
          <a:xfrm>
            <a:off x="8847720" y="6871320"/>
            <a:ext cx="4292280" cy="1190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 defTabSz="914400">
              <a:lnSpc>
                <a:spcPts val="9371"/>
              </a:lnSpc>
            </a:pPr>
            <a:r>
              <a:rPr b="1" lang="en-US" sz="6700" spc="-1" strike="noStrike">
                <a:solidFill>
                  <a:srgbClr val="ffffff"/>
                </a:solidFill>
                <a:latin typeface="Fira Sans Medium"/>
                <a:ea typeface="Fira Sans Medium"/>
              </a:rPr>
              <a:t>Seguro</a:t>
            </a:r>
            <a:endParaRPr b="0" lang="pt-BR" sz="67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14" name="TextBox 21"/>
          <p:cNvSpPr/>
          <p:nvPr/>
        </p:nvSpPr>
        <p:spPr>
          <a:xfrm>
            <a:off x="8847720" y="8317800"/>
            <a:ext cx="7532280" cy="1190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 defTabSz="914400">
              <a:lnSpc>
                <a:spcPts val="9371"/>
              </a:lnSpc>
            </a:pPr>
            <a:r>
              <a:rPr b="1" lang="en-US" sz="6700" spc="-1" strike="noStrike">
                <a:solidFill>
                  <a:srgbClr val="ffffff"/>
                </a:solidFill>
                <a:latin typeface="Fira Sans Medium"/>
                <a:ea typeface="Fira Sans Medium"/>
              </a:rPr>
              <a:t>Veículos novos</a:t>
            </a:r>
            <a:endParaRPr b="0" lang="pt-BR" sz="67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465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5" name="Group 2"/>
          <p:cNvGrpSpPr/>
          <p:nvPr/>
        </p:nvGrpSpPr>
        <p:grpSpPr>
          <a:xfrm>
            <a:off x="1031760" y="8198280"/>
            <a:ext cx="379800" cy="329040"/>
            <a:chOff x="1031760" y="8198280"/>
            <a:chExt cx="379800" cy="329040"/>
          </a:xfrm>
        </p:grpSpPr>
        <p:sp>
          <p:nvSpPr>
            <p:cNvPr id="116" name="Freeform 3"/>
            <p:cNvSpPr/>
            <p:nvPr/>
          </p:nvSpPr>
          <p:spPr>
            <a:xfrm>
              <a:off x="1031760" y="8198280"/>
              <a:ext cx="379800" cy="329040"/>
            </a:xfrm>
            <a:custGeom>
              <a:avLst/>
              <a:gdLst>
                <a:gd name="textAreaLeft" fmla="*/ 0 w 379800"/>
                <a:gd name="textAreaRight" fmla="*/ 380160 w 379800"/>
                <a:gd name="textAreaTop" fmla="*/ 0 h 329040"/>
                <a:gd name="textAreaBottom" fmla="*/ 329400 h 329040"/>
              </a:gdLst>
              <a:ahLst/>
              <a:rect l="textAreaLeft" t="textAreaTop" r="textAreaRight" b="textAreaBottom"/>
              <a:pathLst>
                <a:path w="3619627" h="3134614">
                  <a:moveTo>
                    <a:pt x="3619627" y="1567307"/>
                  </a:moveTo>
                  <a:lnTo>
                    <a:pt x="2714752" y="3134614"/>
                  </a:lnTo>
                  <a:lnTo>
                    <a:pt x="904875" y="3134614"/>
                  </a:lnTo>
                  <a:lnTo>
                    <a:pt x="0" y="1567307"/>
                  </a:lnTo>
                  <a:lnTo>
                    <a:pt x="904875" y="0"/>
                  </a:lnTo>
                  <a:lnTo>
                    <a:pt x="2714625" y="0"/>
                  </a:lnTo>
                  <a:lnTo>
                    <a:pt x="3619627" y="1567307"/>
                  </a:lnTo>
                  <a:close/>
                </a:path>
              </a:pathLst>
            </a:custGeom>
            <a:solidFill>
              <a:srgbClr val="004651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pt-BR" sz="1800" spc="-1" strike="noStrike">
                <a:solidFill>
                  <a:srgbClr val="ffffff"/>
                </a:solidFill>
                <a:latin typeface="Arial"/>
              </a:endParaRPr>
            </a:p>
          </p:txBody>
        </p:sp>
      </p:grpSp>
      <p:grpSp>
        <p:nvGrpSpPr>
          <p:cNvPr id="117" name="Group 4"/>
          <p:cNvGrpSpPr/>
          <p:nvPr/>
        </p:nvGrpSpPr>
        <p:grpSpPr>
          <a:xfrm>
            <a:off x="5317200" y="8198280"/>
            <a:ext cx="379800" cy="329040"/>
            <a:chOff x="5317200" y="8198280"/>
            <a:chExt cx="379800" cy="329040"/>
          </a:xfrm>
        </p:grpSpPr>
        <p:sp>
          <p:nvSpPr>
            <p:cNvPr id="118" name="Freeform 5"/>
            <p:cNvSpPr/>
            <p:nvPr/>
          </p:nvSpPr>
          <p:spPr>
            <a:xfrm>
              <a:off x="5317200" y="8198280"/>
              <a:ext cx="379800" cy="329040"/>
            </a:xfrm>
            <a:custGeom>
              <a:avLst/>
              <a:gdLst>
                <a:gd name="textAreaLeft" fmla="*/ 0 w 379800"/>
                <a:gd name="textAreaRight" fmla="*/ 380160 w 379800"/>
                <a:gd name="textAreaTop" fmla="*/ 0 h 329040"/>
                <a:gd name="textAreaBottom" fmla="*/ 329400 h 329040"/>
              </a:gdLst>
              <a:ahLst/>
              <a:rect l="textAreaLeft" t="textAreaTop" r="textAreaRight" b="textAreaBottom"/>
              <a:pathLst>
                <a:path w="3619627" h="3134614">
                  <a:moveTo>
                    <a:pt x="3619627" y="1567307"/>
                  </a:moveTo>
                  <a:lnTo>
                    <a:pt x="2714752" y="3134614"/>
                  </a:lnTo>
                  <a:lnTo>
                    <a:pt x="904875" y="3134614"/>
                  </a:lnTo>
                  <a:lnTo>
                    <a:pt x="0" y="1567307"/>
                  </a:lnTo>
                  <a:lnTo>
                    <a:pt x="904875" y="0"/>
                  </a:lnTo>
                  <a:lnTo>
                    <a:pt x="2714625" y="0"/>
                  </a:lnTo>
                  <a:lnTo>
                    <a:pt x="3619627" y="1567307"/>
                  </a:lnTo>
                  <a:close/>
                </a:path>
              </a:pathLst>
            </a:custGeom>
            <a:solidFill>
              <a:srgbClr val="004651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pt-BR" sz="1800" spc="-1" strike="noStrike">
                <a:solidFill>
                  <a:srgbClr val="ffffff"/>
                </a:solidFill>
                <a:latin typeface="Arial"/>
              </a:endParaRPr>
            </a:p>
          </p:txBody>
        </p:sp>
      </p:grpSp>
      <p:grpSp>
        <p:nvGrpSpPr>
          <p:cNvPr id="119" name="Group 6"/>
          <p:cNvGrpSpPr/>
          <p:nvPr/>
        </p:nvGrpSpPr>
        <p:grpSpPr>
          <a:xfrm>
            <a:off x="9605880" y="8217360"/>
            <a:ext cx="379800" cy="329040"/>
            <a:chOff x="9605880" y="8217360"/>
            <a:chExt cx="379800" cy="329040"/>
          </a:xfrm>
        </p:grpSpPr>
        <p:sp>
          <p:nvSpPr>
            <p:cNvPr id="120" name="Freeform 7"/>
            <p:cNvSpPr/>
            <p:nvPr/>
          </p:nvSpPr>
          <p:spPr>
            <a:xfrm>
              <a:off x="9605880" y="8217360"/>
              <a:ext cx="379800" cy="329040"/>
            </a:xfrm>
            <a:custGeom>
              <a:avLst/>
              <a:gdLst>
                <a:gd name="textAreaLeft" fmla="*/ 0 w 379800"/>
                <a:gd name="textAreaRight" fmla="*/ 380160 w 379800"/>
                <a:gd name="textAreaTop" fmla="*/ 0 h 329040"/>
                <a:gd name="textAreaBottom" fmla="*/ 329400 h 329040"/>
              </a:gdLst>
              <a:ahLst/>
              <a:rect l="textAreaLeft" t="textAreaTop" r="textAreaRight" b="textAreaBottom"/>
              <a:pathLst>
                <a:path w="3619627" h="3134614">
                  <a:moveTo>
                    <a:pt x="3619627" y="1567307"/>
                  </a:moveTo>
                  <a:lnTo>
                    <a:pt x="2714752" y="3134614"/>
                  </a:lnTo>
                  <a:lnTo>
                    <a:pt x="904875" y="3134614"/>
                  </a:lnTo>
                  <a:lnTo>
                    <a:pt x="0" y="1567307"/>
                  </a:lnTo>
                  <a:lnTo>
                    <a:pt x="904875" y="0"/>
                  </a:lnTo>
                  <a:lnTo>
                    <a:pt x="2714625" y="0"/>
                  </a:lnTo>
                  <a:lnTo>
                    <a:pt x="3619627" y="1567307"/>
                  </a:lnTo>
                  <a:close/>
                </a:path>
              </a:pathLst>
            </a:custGeom>
            <a:solidFill>
              <a:srgbClr val="004651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pt-BR" sz="1800" spc="-1" strike="noStrike">
                <a:solidFill>
                  <a:srgbClr val="ffffff"/>
                </a:solidFill>
                <a:latin typeface="Arial"/>
              </a:endParaRPr>
            </a:p>
          </p:txBody>
        </p:sp>
      </p:grpSp>
      <p:grpSp>
        <p:nvGrpSpPr>
          <p:cNvPr id="121" name="Group 8"/>
          <p:cNvGrpSpPr/>
          <p:nvPr/>
        </p:nvGrpSpPr>
        <p:grpSpPr>
          <a:xfrm>
            <a:off x="13894200" y="8198280"/>
            <a:ext cx="379800" cy="329040"/>
            <a:chOff x="13894200" y="8198280"/>
            <a:chExt cx="379800" cy="329040"/>
          </a:xfrm>
        </p:grpSpPr>
        <p:sp>
          <p:nvSpPr>
            <p:cNvPr id="122" name="Freeform 9"/>
            <p:cNvSpPr/>
            <p:nvPr/>
          </p:nvSpPr>
          <p:spPr>
            <a:xfrm>
              <a:off x="13894200" y="8198280"/>
              <a:ext cx="379800" cy="329040"/>
            </a:xfrm>
            <a:custGeom>
              <a:avLst/>
              <a:gdLst>
                <a:gd name="textAreaLeft" fmla="*/ 0 w 379800"/>
                <a:gd name="textAreaRight" fmla="*/ 380160 w 379800"/>
                <a:gd name="textAreaTop" fmla="*/ 0 h 329040"/>
                <a:gd name="textAreaBottom" fmla="*/ 329400 h 329040"/>
              </a:gdLst>
              <a:ahLst/>
              <a:rect l="textAreaLeft" t="textAreaTop" r="textAreaRight" b="textAreaBottom"/>
              <a:pathLst>
                <a:path w="3619627" h="3134614">
                  <a:moveTo>
                    <a:pt x="3619627" y="1567307"/>
                  </a:moveTo>
                  <a:lnTo>
                    <a:pt x="2714752" y="3134614"/>
                  </a:lnTo>
                  <a:lnTo>
                    <a:pt x="904875" y="3134614"/>
                  </a:lnTo>
                  <a:lnTo>
                    <a:pt x="0" y="1567307"/>
                  </a:lnTo>
                  <a:lnTo>
                    <a:pt x="904875" y="0"/>
                  </a:lnTo>
                  <a:lnTo>
                    <a:pt x="2714625" y="0"/>
                  </a:lnTo>
                  <a:lnTo>
                    <a:pt x="3619627" y="1567307"/>
                  </a:lnTo>
                  <a:close/>
                </a:path>
              </a:pathLst>
            </a:custGeom>
            <a:solidFill>
              <a:srgbClr val="004651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pt-BR" sz="1800" spc="-1" strike="noStrike">
                <a:solidFill>
                  <a:srgbClr val="ffffff"/>
                </a:solidFill>
                <a:latin typeface="Arial"/>
              </a:endParaRPr>
            </a:p>
          </p:txBody>
        </p:sp>
      </p:grpSp>
      <p:grpSp>
        <p:nvGrpSpPr>
          <p:cNvPr id="123" name="Group 10"/>
          <p:cNvGrpSpPr/>
          <p:nvPr/>
        </p:nvGrpSpPr>
        <p:grpSpPr>
          <a:xfrm>
            <a:off x="16799040" y="2687760"/>
            <a:ext cx="2977560" cy="2578320"/>
            <a:chOff x="16799040" y="2687760"/>
            <a:chExt cx="2977560" cy="2578320"/>
          </a:xfrm>
        </p:grpSpPr>
        <p:sp>
          <p:nvSpPr>
            <p:cNvPr id="124" name="Freeform 11"/>
            <p:cNvSpPr/>
            <p:nvPr/>
          </p:nvSpPr>
          <p:spPr>
            <a:xfrm>
              <a:off x="16799040" y="2687760"/>
              <a:ext cx="2977560" cy="2578320"/>
            </a:xfrm>
            <a:custGeom>
              <a:avLst/>
              <a:gdLst>
                <a:gd name="textAreaLeft" fmla="*/ 0 w 2977560"/>
                <a:gd name="textAreaRight" fmla="*/ 2977920 w 2977560"/>
                <a:gd name="textAreaTop" fmla="*/ 0 h 2578320"/>
                <a:gd name="textAreaBottom" fmla="*/ 2578680 h 2578320"/>
              </a:gdLst>
              <a:ahLst/>
              <a:rect l="textAreaLeft" t="textAreaTop" r="textAreaRight" b="textAreaBottom"/>
              <a:pathLst>
                <a:path w="3619627" h="3134614">
                  <a:moveTo>
                    <a:pt x="3619627" y="1567307"/>
                  </a:moveTo>
                  <a:lnTo>
                    <a:pt x="2714752" y="3134614"/>
                  </a:lnTo>
                  <a:lnTo>
                    <a:pt x="904875" y="3134614"/>
                  </a:lnTo>
                  <a:lnTo>
                    <a:pt x="0" y="1567307"/>
                  </a:lnTo>
                  <a:lnTo>
                    <a:pt x="904875" y="0"/>
                  </a:lnTo>
                  <a:lnTo>
                    <a:pt x="2714625" y="0"/>
                  </a:lnTo>
                  <a:lnTo>
                    <a:pt x="3619627" y="1567307"/>
                  </a:lnTo>
                  <a:close/>
                </a:path>
              </a:pathLst>
            </a:custGeom>
            <a:solidFill>
              <a:srgbClr val="ff3131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pt-BR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125" name="Group 12"/>
          <p:cNvGrpSpPr/>
          <p:nvPr/>
        </p:nvGrpSpPr>
        <p:grpSpPr>
          <a:xfrm>
            <a:off x="13660200" y="-135360"/>
            <a:ext cx="4201200" cy="3638160"/>
            <a:chOff x="13660200" y="-135360"/>
            <a:chExt cx="4201200" cy="3638160"/>
          </a:xfrm>
        </p:grpSpPr>
        <p:sp>
          <p:nvSpPr>
            <p:cNvPr id="126" name="Freeform 13"/>
            <p:cNvSpPr/>
            <p:nvPr/>
          </p:nvSpPr>
          <p:spPr>
            <a:xfrm>
              <a:off x="13660200" y="-135360"/>
              <a:ext cx="4201200" cy="3638160"/>
            </a:xfrm>
            <a:custGeom>
              <a:avLst/>
              <a:gdLst>
                <a:gd name="textAreaLeft" fmla="*/ 0 w 4201200"/>
                <a:gd name="textAreaRight" fmla="*/ 4201560 w 4201200"/>
                <a:gd name="textAreaTop" fmla="*/ 0 h 3638160"/>
                <a:gd name="textAreaBottom" fmla="*/ 3638520 h 3638160"/>
              </a:gdLst>
              <a:ahLst/>
              <a:rect l="textAreaLeft" t="textAreaTop" r="textAreaRight" b="textAreaBottom"/>
              <a:pathLst>
                <a:path w="3619627" h="3134614">
                  <a:moveTo>
                    <a:pt x="3619627" y="1567307"/>
                  </a:moveTo>
                  <a:lnTo>
                    <a:pt x="2714752" y="3134614"/>
                  </a:lnTo>
                  <a:lnTo>
                    <a:pt x="904875" y="3134614"/>
                  </a:lnTo>
                  <a:lnTo>
                    <a:pt x="0" y="1567307"/>
                  </a:lnTo>
                  <a:lnTo>
                    <a:pt x="904875" y="0"/>
                  </a:lnTo>
                  <a:lnTo>
                    <a:pt x="2714625" y="0"/>
                  </a:lnTo>
                  <a:lnTo>
                    <a:pt x="3619627" y="1567307"/>
                  </a:lnTo>
                  <a:close/>
                </a:path>
              </a:pathLst>
            </a:custGeom>
            <a:solidFill>
              <a:srgbClr val="00a181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pt-BR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127" name="Group 14"/>
          <p:cNvGrpSpPr/>
          <p:nvPr/>
        </p:nvGrpSpPr>
        <p:grpSpPr>
          <a:xfrm>
            <a:off x="13244040" y="-956160"/>
            <a:ext cx="2481120" cy="2148480"/>
            <a:chOff x="13244040" y="-956160"/>
            <a:chExt cx="2481120" cy="2148480"/>
          </a:xfrm>
        </p:grpSpPr>
        <p:sp>
          <p:nvSpPr>
            <p:cNvPr id="128" name="Freeform 15"/>
            <p:cNvSpPr/>
            <p:nvPr/>
          </p:nvSpPr>
          <p:spPr>
            <a:xfrm>
              <a:off x="13244040" y="-956160"/>
              <a:ext cx="2481120" cy="2148480"/>
            </a:xfrm>
            <a:custGeom>
              <a:avLst/>
              <a:gdLst>
                <a:gd name="textAreaLeft" fmla="*/ 0 w 2481120"/>
                <a:gd name="textAreaRight" fmla="*/ 2481480 w 2481120"/>
                <a:gd name="textAreaTop" fmla="*/ 0 h 2148480"/>
                <a:gd name="textAreaBottom" fmla="*/ 2148840 h 2148480"/>
              </a:gdLst>
              <a:ahLst/>
              <a:rect l="textAreaLeft" t="textAreaTop" r="textAreaRight" b="textAreaBottom"/>
              <a:pathLst>
                <a:path w="3619627" h="3134614">
                  <a:moveTo>
                    <a:pt x="3619627" y="1567307"/>
                  </a:moveTo>
                  <a:lnTo>
                    <a:pt x="2714752" y="3134614"/>
                  </a:lnTo>
                  <a:lnTo>
                    <a:pt x="904875" y="3134614"/>
                  </a:lnTo>
                  <a:lnTo>
                    <a:pt x="0" y="1567307"/>
                  </a:lnTo>
                  <a:lnTo>
                    <a:pt x="904875" y="0"/>
                  </a:lnTo>
                  <a:lnTo>
                    <a:pt x="2714625" y="0"/>
                  </a:lnTo>
                  <a:lnTo>
                    <a:pt x="3619627" y="1567307"/>
                  </a:lnTo>
                  <a:close/>
                </a:path>
              </a:pathLst>
            </a:custGeom>
            <a:solidFill>
              <a:srgbClr val="a4e473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pt-BR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129" name="Freeform 16"/>
          <p:cNvSpPr/>
          <p:nvPr/>
        </p:nvSpPr>
        <p:spPr>
          <a:xfrm>
            <a:off x="6674400" y="4281480"/>
            <a:ext cx="2931120" cy="4476600"/>
          </a:xfrm>
          <a:custGeom>
            <a:avLst/>
            <a:gdLst>
              <a:gd name="textAreaLeft" fmla="*/ 0 w 2931120"/>
              <a:gd name="textAreaRight" fmla="*/ 2931480 w 2931120"/>
              <a:gd name="textAreaTop" fmla="*/ 0 h 4476600"/>
              <a:gd name="textAreaBottom" fmla="*/ 4476960 h 4476600"/>
            </a:gdLst>
            <a:ahLst/>
            <a:rect l="textAreaLeft" t="textAreaTop" r="textAreaRight" b="textAreaBottom"/>
            <a:pathLst>
              <a:path w="2931408" h="4476943">
                <a:moveTo>
                  <a:pt x="0" y="0"/>
                </a:moveTo>
                <a:lnTo>
                  <a:pt x="2931408" y="0"/>
                </a:lnTo>
                <a:lnTo>
                  <a:pt x="2931408" y="4476943"/>
                </a:lnTo>
                <a:lnTo>
                  <a:pt x="0" y="4476943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1"/>
            <a:srcRect/>
            <a:stretch/>
          </a:blip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0" name="TextBox 17"/>
          <p:cNvSpPr/>
          <p:nvPr/>
        </p:nvSpPr>
        <p:spPr>
          <a:xfrm>
            <a:off x="1028880" y="1028880"/>
            <a:ext cx="10851120" cy="259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 defTabSz="914400">
              <a:lnSpc>
                <a:spcPts val="10199"/>
              </a:lnSpc>
            </a:pPr>
            <a:r>
              <a:rPr b="1" lang="en-US" sz="8500" spc="-86" strike="noStrike">
                <a:solidFill>
                  <a:srgbClr val="ffffff"/>
                </a:solidFill>
                <a:latin typeface="Fira Sans Medium"/>
                <a:ea typeface="Fira Sans Medium"/>
              </a:rPr>
              <a:t>Novo Manual de Contratações</a:t>
            </a:r>
            <a:endParaRPr b="0" lang="pt-BR" sz="85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31" name="TextBox 18"/>
          <p:cNvSpPr/>
          <p:nvPr/>
        </p:nvSpPr>
        <p:spPr>
          <a:xfrm>
            <a:off x="5507280" y="8908560"/>
            <a:ext cx="5529240" cy="63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 defTabSz="914400">
              <a:lnSpc>
                <a:spcPts val="5040"/>
              </a:lnSpc>
            </a:pPr>
            <a:r>
              <a:rPr b="0" lang="en-US" sz="3600" spc="-1" strike="noStrike" u="sng">
                <a:solidFill>
                  <a:srgbClr val="ffffff"/>
                </a:solidFill>
                <a:uFillTx/>
                <a:latin typeface="Fira Sans"/>
                <a:ea typeface="Fira Sans"/>
                <a:hlinkClick r:id="rId2"/>
              </a:rPr>
              <a:t>Manual de Compras 2024</a:t>
            </a:r>
            <a:endParaRPr b="0" lang="pt-BR" sz="36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a0a7b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2" name="Group 2"/>
          <p:cNvGrpSpPr/>
          <p:nvPr/>
        </p:nvGrpSpPr>
        <p:grpSpPr>
          <a:xfrm>
            <a:off x="-3110040" y="-783000"/>
            <a:ext cx="13030560" cy="11284560"/>
            <a:chOff x="-3110040" y="-783000"/>
            <a:chExt cx="13030560" cy="11284560"/>
          </a:xfrm>
        </p:grpSpPr>
        <p:sp>
          <p:nvSpPr>
            <p:cNvPr id="133" name="Freeform 3"/>
            <p:cNvSpPr/>
            <p:nvPr/>
          </p:nvSpPr>
          <p:spPr>
            <a:xfrm rot="10800000">
              <a:off x="-3110040" y="-783000"/>
              <a:ext cx="13030560" cy="11284560"/>
            </a:xfrm>
            <a:custGeom>
              <a:avLst/>
              <a:gdLst>
                <a:gd name="textAreaLeft" fmla="*/ 0 w 13030560"/>
                <a:gd name="textAreaRight" fmla="*/ 13030920 w 13030560"/>
                <a:gd name="textAreaTop" fmla="*/ 0 h 11284560"/>
                <a:gd name="textAreaBottom" fmla="*/ 11284920 h 11284560"/>
              </a:gdLst>
              <a:ahLst/>
              <a:rect l="textAreaLeft" t="textAreaTop" r="textAreaRight" b="textAreaBottom"/>
              <a:pathLst>
                <a:path w="3619627" h="3134614">
                  <a:moveTo>
                    <a:pt x="3619627" y="1567307"/>
                  </a:moveTo>
                  <a:lnTo>
                    <a:pt x="2714752" y="3134614"/>
                  </a:lnTo>
                  <a:lnTo>
                    <a:pt x="904875" y="3134614"/>
                  </a:lnTo>
                  <a:lnTo>
                    <a:pt x="0" y="1567307"/>
                  </a:lnTo>
                  <a:lnTo>
                    <a:pt x="904875" y="0"/>
                  </a:lnTo>
                  <a:lnTo>
                    <a:pt x="2714625" y="0"/>
                  </a:lnTo>
                  <a:lnTo>
                    <a:pt x="3619627" y="1567307"/>
                  </a:lnTo>
                  <a:close/>
                </a:path>
              </a:pathLst>
            </a:custGeom>
            <a:solidFill>
              <a:srgbClr val="004651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pt-BR" sz="1800" spc="-1" strike="noStrike">
                <a:solidFill>
                  <a:srgbClr val="ffffff"/>
                </a:solidFill>
                <a:latin typeface="Arial"/>
              </a:endParaRPr>
            </a:p>
          </p:txBody>
        </p:sp>
      </p:grpSp>
      <p:grpSp>
        <p:nvGrpSpPr>
          <p:cNvPr id="134" name="Group 4"/>
          <p:cNvGrpSpPr/>
          <p:nvPr/>
        </p:nvGrpSpPr>
        <p:grpSpPr>
          <a:xfrm>
            <a:off x="6787080" y="-285840"/>
            <a:ext cx="5276520" cy="4569480"/>
            <a:chOff x="6787080" y="-285840"/>
            <a:chExt cx="5276520" cy="4569480"/>
          </a:xfrm>
        </p:grpSpPr>
        <p:sp>
          <p:nvSpPr>
            <p:cNvPr id="135" name="Freeform 5"/>
            <p:cNvSpPr/>
            <p:nvPr/>
          </p:nvSpPr>
          <p:spPr>
            <a:xfrm rot="10800000">
              <a:off x="6787080" y="-285840"/>
              <a:ext cx="5276520" cy="4569480"/>
            </a:xfrm>
            <a:custGeom>
              <a:avLst/>
              <a:gdLst>
                <a:gd name="textAreaLeft" fmla="*/ 0 w 5276520"/>
                <a:gd name="textAreaRight" fmla="*/ 5276880 w 5276520"/>
                <a:gd name="textAreaTop" fmla="*/ 0 h 4569480"/>
                <a:gd name="textAreaBottom" fmla="*/ 4569840 h 4569480"/>
              </a:gdLst>
              <a:ahLst/>
              <a:rect l="textAreaLeft" t="textAreaTop" r="textAreaRight" b="textAreaBottom"/>
              <a:pathLst>
                <a:path w="3619627" h="3134614">
                  <a:moveTo>
                    <a:pt x="3619627" y="1567307"/>
                  </a:moveTo>
                  <a:lnTo>
                    <a:pt x="2714752" y="3134614"/>
                  </a:lnTo>
                  <a:lnTo>
                    <a:pt x="904875" y="3134614"/>
                  </a:lnTo>
                  <a:lnTo>
                    <a:pt x="0" y="1567307"/>
                  </a:lnTo>
                  <a:lnTo>
                    <a:pt x="904875" y="0"/>
                  </a:lnTo>
                  <a:lnTo>
                    <a:pt x="2714625" y="0"/>
                  </a:lnTo>
                  <a:lnTo>
                    <a:pt x="3619627" y="1567307"/>
                  </a:lnTo>
                  <a:close/>
                </a:path>
              </a:pathLst>
            </a:custGeom>
            <a:solidFill>
              <a:srgbClr val="00a181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pt-BR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136" name="Group 6"/>
          <p:cNvGrpSpPr/>
          <p:nvPr/>
        </p:nvGrpSpPr>
        <p:grpSpPr>
          <a:xfrm>
            <a:off x="13016880" y="1553040"/>
            <a:ext cx="4852800" cy="1705320"/>
            <a:chOff x="13016880" y="1553040"/>
            <a:chExt cx="4852800" cy="1705320"/>
          </a:xfrm>
        </p:grpSpPr>
        <p:sp>
          <p:nvSpPr>
            <p:cNvPr id="137" name="TextBox 7"/>
            <p:cNvSpPr/>
            <p:nvPr/>
          </p:nvSpPr>
          <p:spPr>
            <a:xfrm>
              <a:off x="13016880" y="1553040"/>
              <a:ext cx="4852800" cy="5860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0" rIns="0" tIns="0" bIns="0" anchor="t">
              <a:spAutoFit/>
            </a:bodyPr>
            <a:p>
              <a:pPr defTabSz="914400">
                <a:lnSpc>
                  <a:spcPts val="4618"/>
                </a:lnSpc>
                <a:tabLst>
                  <a:tab algn="l" pos="0"/>
                </a:tabLst>
              </a:pPr>
              <a:r>
                <a:rPr b="1" lang="en-US" sz="3300" spc="-1" strike="noStrike">
                  <a:solidFill>
                    <a:srgbClr val="000000"/>
                  </a:solidFill>
                  <a:latin typeface="Fira Sans Bold"/>
                  <a:ea typeface="Fira Sans Bold"/>
                </a:rPr>
                <a:t>Daniel Cabral</a:t>
              </a:r>
              <a:endParaRPr b="0" lang="pt-BR" sz="33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38" name="TextBox 8"/>
            <p:cNvSpPr/>
            <p:nvPr/>
          </p:nvSpPr>
          <p:spPr>
            <a:xfrm>
              <a:off x="13016880" y="2172960"/>
              <a:ext cx="4852800" cy="5335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0" rIns="0" tIns="0" bIns="0" anchor="t">
              <a:spAutoFit/>
            </a:bodyPr>
            <a:p>
              <a:pPr defTabSz="914400">
                <a:lnSpc>
                  <a:spcPts val="4198"/>
                </a:lnSpc>
                <a:tabLst>
                  <a:tab algn="l" pos="0"/>
                </a:tabLst>
              </a:pPr>
              <a:r>
                <a:rPr b="1" lang="en-US" sz="2200" spc="-1" strike="noStrike">
                  <a:solidFill>
                    <a:srgbClr val="000000"/>
                  </a:solidFill>
                  <a:latin typeface="Fira Sans Bold"/>
                  <a:ea typeface="Fira Sans Bold"/>
                </a:rPr>
                <a:t>Departamento de Compras</a:t>
              </a:r>
              <a:endParaRPr b="0" lang="pt-BR" sz="22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39" name="TextBox 9"/>
            <p:cNvSpPr/>
            <p:nvPr/>
          </p:nvSpPr>
          <p:spPr>
            <a:xfrm>
              <a:off x="13016880" y="2725560"/>
              <a:ext cx="4852800" cy="53280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0" rIns="0" tIns="0" bIns="0" anchor="t">
              <a:spAutoFit/>
            </a:bodyPr>
            <a:p>
              <a:pPr defTabSz="914400">
                <a:lnSpc>
                  <a:spcPts val="4198"/>
                </a:lnSpc>
                <a:tabLst>
                  <a:tab algn="l" pos="0"/>
                </a:tabLst>
              </a:pPr>
              <a:r>
                <a:rPr b="1" lang="en-US" sz="2200" spc="-1" strike="noStrike">
                  <a:solidFill>
                    <a:srgbClr val="000000"/>
                  </a:solidFill>
                  <a:latin typeface="Fira Sans Bold"/>
                  <a:ea typeface="Fira Sans Bold"/>
                </a:rPr>
                <a:t>compras@ifal.edu.br</a:t>
              </a:r>
              <a:endParaRPr b="0" lang="pt-BR" sz="2200" spc="-1" strike="noStrike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140" name="Group 10"/>
          <p:cNvGrpSpPr/>
          <p:nvPr/>
        </p:nvGrpSpPr>
        <p:grpSpPr>
          <a:xfrm>
            <a:off x="1028880" y="1368000"/>
            <a:ext cx="6113520" cy="2971800"/>
            <a:chOff x="1028880" y="1368000"/>
            <a:chExt cx="6113520" cy="2971800"/>
          </a:xfrm>
        </p:grpSpPr>
        <p:sp>
          <p:nvSpPr>
            <p:cNvPr id="141" name="TextBox 11"/>
            <p:cNvSpPr/>
            <p:nvPr/>
          </p:nvSpPr>
          <p:spPr>
            <a:xfrm>
              <a:off x="1028880" y="3665520"/>
              <a:ext cx="6113520" cy="52200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0" rIns="0" tIns="0" bIns="0" anchor="t">
              <a:spAutoFit/>
            </a:bodyPr>
            <a:p>
              <a:pPr defTabSz="914400">
                <a:lnSpc>
                  <a:spcPts val="4408"/>
                </a:lnSpc>
              </a:pPr>
              <a:endParaRPr b="0" lang="en-US" sz="1800" spc="-1" strike="noStrike">
                <a:solidFill>
                  <a:schemeClr val="dk1"/>
                </a:solidFill>
                <a:latin typeface="Calibri"/>
              </a:endParaRPr>
            </a:p>
          </p:txBody>
        </p:sp>
        <p:sp>
          <p:nvSpPr>
            <p:cNvPr id="142" name="TextBox 12"/>
            <p:cNvSpPr/>
            <p:nvPr/>
          </p:nvSpPr>
          <p:spPr>
            <a:xfrm>
              <a:off x="1028880" y="1368000"/>
              <a:ext cx="6113520" cy="297180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0" rIns="0" tIns="0" bIns="0" anchor="t">
              <a:spAutoFit/>
            </a:bodyPr>
            <a:p>
              <a:pPr defTabSz="914400">
                <a:lnSpc>
                  <a:spcPts val="7801"/>
                </a:lnSpc>
              </a:pPr>
              <a:r>
                <a:rPr b="1" lang="en-US" sz="6000" spc="-60" strike="noStrike">
                  <a:solidFill>
                    <a:srgbClr val="f4f4f4"/>
                  </a:solidFill>
                  <a:latin typeface="Fira Sans Medium"/>
                  <a:ea typeface="Fira Sans Medium"/>
                </a:rPr>
                <a:t>Restou  alguma dúvida?</a:t>
              </a:r>
              <a:endParaRPr b="0" lang="pt-BR" sz="6000" spc="-1" strike="noStrike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143" name="Group 13"/>
          <p:cNvGrpSpPr/>
          <p:nvPr/>
        </p:nvGrpSpPr>
        <p:grpSpPr>
          <a:xfrm>
            <a:off x="10068840" y="1028880"/>
            <a:ext cx="2695680" cy="2334240"/>
            <a:chOff x="10068840" y="1028880"/>
            <a:chExt cx="2695680" cy="2334240"/>
          </a:xfrm>
        </p:grpSpPr>
        <p:sp>
          <p:nvSpPr>
            <p:cNvPr id="144" name="Freeform 14"/>
            <p:cNvSpPr/>
            <p:nvPr/>
          </p:nvSpPr>
          <p:spPr>
            <a:xfrm>
              <a:off x="10068840" y="1028880"/>
              <a:ext cx="2695680" cy="2334240"/>
            </a:xfrm>
            <a:custGeom>
              <a:avLst/>
              <a:gdLst>
                <a:gd name="textAreaLeft" fmla="*/ 0 w 2695680"/>
                <a:gd name="textAreaRight" fmla="*/ 2696040 w 2695680"/>
                <a:gd name="textAreaTop" fmla="*/ 0 h 2334240"/>
                <a:gd name="textAreaBottom" fmla="*/ 2334600 h 2334240"/>
              </a:gdLst>
              <a:ahLst/>
              <a:rect l="textAreaLeft" t="textAreaTop" r="textAreaRight" b="textAreaBottom"/>
              <a:pathLst>
                <a:path w="4282440" h="3708400">
                  <a:moveTo>
                    <a:pt x="3211830" y="0"/>
                  </a:moveTo>
                  <a:lnTo>
                    <a:pt x="1070610" y="0"/>
                  </a:lnTo>
                  <a:lnTo>
                    <a:pt x="0" y="1854200"/>
                  </a:lnTo>
                  <a:lnTo>
                    <a:pt x="1070610" y="3708400"/>
                  </a:lnTo>
                  <a:lnTo>
                    <a:pt x="3211830" y="3708400"/>
                  </a:lnTo>
                  <a:lnTo>
                    <a:pt x="4282440" y="1854200"/>
                  </a:lnTo>
                  <a:close/>
                </a:path>
              </a:pathLst>
            </a:custGeom>
            <a:blipFill rotWithShape="0">
              <a:blip r:embed="rId1"/>
              <a:srcRect/>
              <a:stretch/>
            </a:blip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pt-BR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145" name="Group 15"/>
          <p:cNvGrpSpPr/>
          <p:nvPr/>
        </p:nvGrpSpPr>
        <p:grpSpPr>
          <a:xfrm>
            <a:off x="13176360" y="7404120"/>
            <a:ext cx="6113520" cy="1828800"/>
            <a:chOff x="13176360" y="7404120"/>
            <a:chExt cx="6113520" cy="1828800"/>
          </a:xfrm>
        </p:grpSpPr>
        <p:sp>
          <p:nvSpPr>
            <p:cNvPr id="146" name="TextBox 16"/>
            <p:cNvSpPr/>
            <p:nvPr/>
          </p:nvSpPr>
          <p:spPr>
            <a:xfrm>
              <a:off x="13176360" y="8710920"/>
              <a:ext cx="6113520" cy="52200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0" rIns="0" tIns="0" bIns="0" anchor="t">
              <a:spAutoFit/>
            </a:bodyPr>
            <a:p>
              <a:pPr defTabSz="914400">
                <a:lnSpc>
                  <a:spcPts val="4408"/>
                </a:lnSpc>
              </a:pPr>
              <a:endParaRPr b="0" lang="en-US" sz="1800" spc="-1" strike="noStrike">
                <a:solidFill>
                  <a:schemeClr val="dk1"/>
                </a:solidFill>
                <a:latin typeface="Calibri"/>
              </a:endParaRPr>
            </a:p>
          </p:txBody>
        </p:sp>
        <p:sp>
          <p:nvSpPr>
            <p:cNvPr id="147" name="TextBox 17"/>
            <p:cNvSpPr/>
            <p:nvPr/>
          </p:nvSpPr>
          <p:spPr>
            <a:xfrm>
              <a:off x="13176360" y="7404120"/>
              <a:ext cx="6113520" cy="9903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0" rIns="0" tIns="0" bIns="0" anchor="t">
              <a:spAutoFit/>
            </a:bodyPr>
            <a:p>
              <a:pPr defTabSz="914400">
                <a:lnSpc>
                  <a:spcPts val="7801"/>
                </a:lnSpc>
              </a:pPr>
              <a:r>
                <a:rPr b="1" lang="en-US" sz="6000" spc="-60" strike="noStrike">
                  <a:solidFill>
                    <a:srgbClr val="f4f4f4"/>
                  </a:solidFill>
                  <a:latin typeface="Fira Sans Medium"/>
                  <a:ea typeface="Fira Sans Medium"/>
                </a:rPr>
                <a:t>Obrigado!</a:t>
              </a:r>
              <a:endParaRPr b="0" lang="pt-BR" sz="6000" spc="-1" strike="noStrike">
                <a:solidFill>
                  <a:srgbClr val="000000"/>
                </a:solidFill>
                <a:latin typeface="Arial"/>
              </a:endParaRPr>
            </a:p>
          </p:txBody>
        </p:sp>
      </p:grp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</TotalTime>
  <Application>LibreOffice/7.6.4.1$Windows_X86_64 LibreOffice_project/e19e193f88cd6c0525a17fb7a176ed8e6a3e2aa1</Application>
  <AppVersion>15.0000</AppVersion>
  <Words>0</Words>
  <Paragraphs>0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2006-08-16T00:00:00Z</dcterms:created>
  <dc:creator/>
  <dc:description/>
  <dc:identifier>DAGR3dQqsf8</dc:identifier>
  <dc:language>pt-BR</dc:language>
  <cp:lastModifiedBy/>
  <dcterms:modified xsi:type="dcterms:W3CDTF">2024-10-02T14:02:55Z</dcterms:modified>
  <cp:revision>3</cp:revision>
  <dc:subject/>
  <dc:title>68 FORDAP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On-screen Show (4:3)</vt:lpwstr>
  </property>
</Properties>
</file>