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notesMasters/_rels/notesMaster1.xml.rels" ContentType="application/vnd.openxmlformats-package.relationships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notesSlides/notesSlide1.xml" ContentType="application/vnd.openxmlformats-officedocument.presentationml.notesSlide+xml"/>
  <Override PartName="/ppt/notesSlides/_rels/notesSlide1.xml.rels" ContentType="application/vnd.openxmlformats-package.relationships+xml"/>
  <Override PartName="/ppt/theme/theme1.xml" ContentType="application/vnd.openxmlformats-officedocument.theme+xml"/>
  <Override PartName="/ppt/theme/theme2.xml" ContentType="application/vnd.openxmlformats-officedocument.theme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9.xml.rels" ContentType="application/vnd.openxmlformats-package.relationships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_rels/slide1.xml.rels" ContentType="application/vnd.openxmlformats-package.relationships+xml"/>
  <Override PartName="/ppt/media/image3.png" ContentType="image/png"/>
  <Override PartName="/ppt/media/image1.jpeg" ContentType="image/jpeg"/>
  <Override PartName="/ppt/media/image2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notesMasterIdLst>
    <p:notesMasterId r:id="rId3"/>
  </p:notesMasterIdLst>
  <p:sldIdLst>
    <p:sldId id="256" r:id="rId4"/>
  </p:sldIdLst>
  <p:sldSz cx="28800425" cy="43200637"/>
  <p:notesSz cx="6670675" cy="9925050"/>
</p:presentation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notesMaster" Target="notesMasters/notesMaster1.xml"/><Relationship Id="rId4" Type="http://schemas.openxmlformats.org/officeDocument/2006/relationships/slide" Target="slides/slide1.xml"/>
</Relationships>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
</Relationships>
</file>

<file path=ppt/notesMasters/notesMaster1.xml><?xml version="1.0" encoding="utf-8"?>
<p:notes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PlaceHolder 1"/>
          <p:cNvSpPr>
            <a:spLocks noGrp="1"/>
          </p:cNvSpPr>
          <p:nvPr>
            <p:ph type="sldImg"/>
          </p:nvPr>
        </p:nvSpPr>
        <p:spPr>
          <a:xfrm>
            <a:off x="216000" y="812520"/>
            <a:ext cx="7127280" cy="4008960"/>
          </a:xfrm>
          <a:prstGeom prst="rect">
            <a:avLst/>
          </a:prstGeom>
        </p:spPr>
        <p:txBody>
          <a:bodyPr lIns="0" rIns="0" tIns="0" bIns="0" anchor="ctr">
            <a:noAutofit/>
          </a:bodyPr>
          <a:p>
            <a:pPr algn="ctr"/>
            <a:r>
              <a:rPr b="0" lang="pt-BR" sz="4400" spc="-1" strike="noStrike">
                <a:latin typeface="Arial"/>
              </a:rPr>
              <a:t>Clique para mover o slide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0" name="PlaceHolder 2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BR" sz="2000" spc="-1" strike="noStrike">
                <a:latin typeface="Arial"/>
              </a:rPr>
              <a:t>Clique para editar o formato de notas</a:t>
            </a:r>
            <a:endParaRPr b="0" lang="pt-BR" sz="2000" spc="-1" strike="noStrike">
              <a:latin typeface="Arial"/>
            </a:endParaRPr>
          </a:p>
        </p:txBody>
      </p:sp>
      <p:sp>
        <p:nvSpPr>
          <p:cNvPr id="41" name="PlaceHolder 3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r>
              <a:rPr b="0" lang="pt-BR" sz="1400" spc="-1" strike="noStrike">
                <a:latin typeface="Times New Roman"/>
              </a:rPr>
              <a:t>&lt;cabeçalho&gt;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2" name="PlaceHolder 4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rIns="0" tIns="0" bIns="0">
            <a:noAutofit/>
          </a:bodyPr>
          <a:p>
            <a:pPr algn="r"/>
            <a:r>
              <a:rPr b="0" lang="pt-BR" sz="1400" spc="-1" strike="noStrike">
                <a:latin typeface="Times New Roman"/>
              </a:rPr>
              <a:t>&lt;data/hora&gt;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3" name="PlaceHolder 5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r>
              <a:rPr b="0" lang="pt-BR" sz="1400" spc="-1" strike="noStrike">
                <a:latin typeface="Times New Roman"/>
              </a:rPr>
              <a:t>&lt;rodapé&gt;</a:t>
            </a:r>
            <a:endParaRPr b="0" lang="pt-BR" sz="1400" spc="-1" strike="noStrike">
              <a:latin typeface="Times New Roman"/>
            </a:endParaRPr>
          </a:p>
        </p:txBody>
      </p:sp>
      <p:sp>
        <p:nvSpPr>
          <p:cNvPr id="44" name="PlaceHolder 6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rIns="0" tIns="0" bIns="0" anchor="b">
            <a:noAutofit/>
          </a:bodyPr>
          <a:p>
            <a:pPr algn="r"/>
            <a:fld id="{77F36F99-BD42-4284-ABA2-D2702A8E3CD8}" type="slidenum">
              <a:rPr b="0" lang="pt-BR" sz="1400" spc="-1" strike="noStrike">
                <a:latin typeface="Times New Roman"/>
              </a:rPr>
              <a:t>&lt;número&gt;</a:t>
            </a:fld>
            <a:endParaRPr b="0" lang="pt-BR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</p:notesMaster>
</file>

<file path=ppt/notesSlides/_rels/notesSlide1.xml.rels><?xml version="1.0" encoding="UTF-8"?>
<Relationships xmlns="http://schemas.openxmlformats.org/package/2006/relationships"><Relationship Id="rId1" Type="http://schemas.openxmlformats.org/officeDocument/2006/relationships/slide" Target="../slides/slide1.xml"/><Relationship Id="rId2" Type="http://schemas.openxmlformats.org/officeDocument/2006/relationships/notesMaster" Target="../notesMasters/notesMaster1.xml"/>
</Relationships>
</file>

<file path=ppt/notesSlides/notesSlide1.xml><?xml version="1.0" encoding="utf-8"?>
<p:notes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CustomShape 1"/>
          <p:cNvSpPr/>
          <p:nvPr/>
        </p:nvSpPr>
        <p:spPr>
          <a:xfrm>
            <a:off x="3778200" y="9428040"/>
            <a:ext cx="2889000" cy="4968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 anchor="b">
            <a:noAutofit/>
          </a:bodyPr>
          <a:p>
            <a:pPr algn="r">
              <a:lnSpc>
                <a:spcPct val="100000"/>
              </a:lnSpc>
            </a:pPr>
            <a:fld id="{C9E15D49-F35C-476C-839E-D5A1C4125DA1}" type="slidenum">
              <a:rPr b="0" lang="pt-BR" sz="1200" spc="-1" strike="noStrike">
                <a:solidFill>
                  <a:srgbClr val="000000"/>
                </a:solidFill>
                <a:latin typeface="Arial"/>
              </a:rPr>
              <a:t>&lt;número&gt;</a:t>
            </a:fld>
            <a:endParaRPr b="0" lang="pt-BR" sz="1200" spc="-1" strike="noStrike">
              <a:latin typeface="Arial"/>
            </a:endParaRPr>
          </a:p>
        </p:txBody>
      </p:sp>
      <p:sp>
        <p:nvSpPr>
          <p:cNvPr id="76" name="PlaceHolder 2"/>
          <p:cNvSpPr>
            <a:spLocks noGrp="1"/>
          </p:cNvSpPr>
          <p:nvPr>
            <p:ph type="sldImg"/>
          </p:nvPr>
        </p:nvSpPr>
        <p:spPr>
          <a:xfrm>
            <a:off x="2093760" y="744480"/>
            <a:ext cx="2481120" cy="3722400"/>
          </a:xfrm>
          <a:prstGeom prst="rect">
            <a:avLst/>
          </a:prstGeom>
        </p:spPr>
      </p:sp>
      <p:sp>
        <p:nvSpPr>
          <p:cNvPr id="77" name="PlaceHolder 3"/>
          <p:cNvSpPr>
            <a:spLocks noGrp="1"/>
          </p:cNvSpPr>
          <p:nvPr>
            <p:ph type="body"/>
          </p:nvPr>
        </p:nvSpPr>
        <p:spPr>
          <a:xfrm>
            <a:off x="666360" y="4714920"/>
            <a:ext cx="5335200" cy="446616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endParaRPr b="0" lang="pt-BR" sz="2000" spc="-1" strike="noStrike">
              <a:latin typeface="Arial"/>
            </a:endParaRPr>
          </a:p>
        </p:txBody>
      </p:sp>
    </p:spTree>
  </p:cSld>
</p:note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5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64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6" name="PlaceHolder 3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2591964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0" name="PlaceHolder 4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1" name="PlaceHolder 5"/>
          <p:cNvSpPr>
            <a:spLocks noGrp="1"/>
          </p:cNvSpPr>
          <p:nvPr>
            <p:ph type="body"/>
          </p:nvPr>
        </p:nvSpPr>
        <p:spPr>
          <a:xfrm>
            <a:off x="14721480" y="2319624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33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834588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4" name="PlaceHolder 3"/>
          <p:cNvSpPr>
            <a:spLocks noGrp="1"/>
          </p:cNvSpPr>
          <p:nvPr>
            <p:ph type="body"/>
          </p:nvPr>
        </p:nvSpPr>
        <p:spPr>
          <a:xfrm>
            <a:off x="10203480" y="10108800"/>
            <a:ext cx="834588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5" name="PlaceHolder 4"/>
          <p:cNvSpPr>
            <a:spLocks noGrp="1"/>
          </p:cNvSpPr>
          <p:nvPr>
            <p:ph type="body"/>
          </p:nvPr>
        </p:nvSpPr>
        <p:spPr>
          <a:xfrm>
            <a:off x="18966960" y="10108800"/>
            <a:ext cx="834588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6" name="PlaceHolder 5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834588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7" name="PlaceHolder 6"/>
          <p:cNvSpPr>
            <a:spLocks noGrp="1"/>
          </p:cNvSpPr>
          <p:nvPr>
            <p:ph type="body"/>
          </p:nvPr>
        </p:nvSpPr>
        <p:spPr>
          <a:xfrm>
            <a:off x="10203480" y="23196240"/>
            <a:ext cx="834588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38" name="PlaceHolder 7"/>
          <p:cNvSpPr>
            <a:spLocks noGrp="1"/>
          </p:cNvSpPr>
          <p:nvPr>
            <p:ph type="body"/>
          </p:nvPr>
        </p:nvSpPr>
        <p:spPr>
          <a:xfrm>
            <a:off x="18966960" y="23196240"/>
            <a:ext cx="834588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4" name="PlaceHolder 2"/>
          <p:cNvSpPr>
            <a:spLocks noGrp="1"/>
          </p:cNvSpPr>
          <p:nvPr>
            <p:ph type="subTitle"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2591964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9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subTitle"/>
          </p:nvPr>
        </p:nvSpPr>
        <p:spPr>
          <a:xfrm>
            <a:off x="1437840" y="1512720"/>
            <a:ext cx="25922160" cy="3537864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3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4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5" name="PlaceHolder 4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17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2505600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8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19" name="PlaceHolder 4"/>
          <p:cNvSpPr>
            <a:spLocks noGrp="1"/>
          </p:cNvSpPr>
          <p:nvPr>
            <p:ph type="body"/>
          </p:nvPr>
        </p:nvSpPr>
        <p:spPr>
          <a:xfrm>
            <a:off x="14721480" y="2319624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PlaceHolder 1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0" rIns="0" tIns="0" bIns="0" anchor="ctr">
            <a:spAutoFit/>
          </a:bodyPr>
          <a:p>
            <a:pPr algn="ctr"/>
            <a:endParaRPr b="0" lang="pt-BR" sz="4400" spc="-1" strike="noStrike">
              <a:latin typeface="Arial"/>
            </a:endParaRPr>
          </a:p>
        </p:txBody>
      </p:sp>
      <p:sp>
        <p:nvSpPr>
          <p:cNvPr id="21" name="PlaceHolder 2"/>
          <p:cNvSpPr>
            <a:spLocks noGrp="1"/>
          </p:cNvSpPr>
          <p:nvPr>
            <p:ph type="body"/>
          </p:nvPr>
        </p:nvSpPr>
        <p:spPr>
          <a:xfrm>
            <a:off x="1440000" y="1010880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2" name="PlaceHolder 3"/>
          <p:cNvSpPr>
            <a:spLocks noGrp="1"/>
          </p:cNvSpPr>
          <p:nvPr>
            <p:ph type="body"/>
          </p:nvPr>
        </p:nvSpPr>
        <p:spPr>
          <a:xfrm>
            <a:off x="14721480" y="10108800"/>
            <a:ext cx="1264860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  <p:sp>
        <p:nvSpPr>
          <p:cNvPr id="23" name="PlaceHolder 4"/>
          <p:cNvSpPr>
            <a:spLocks noGrp="1"/>
          </p:cNvSpPr>
          <p:nvPr>
            <p:ph type="body"/>
          </p:nvPr>
        </p:nvSpPr>
        <p:spPr>
          <a:xfrm>
            <a:off x="1440000" y="23196240"/>
            <a:ext cx="25919640" cy="11951640"/>
          </a:xfrm>
          <a:prstGeom prst="rect">
            <a:avLst/>
          </a:prstGeom>
        </p:spPr>
        <p:txBody>
          <a:bodyPr lIns="0" rIns="0" tIns="0" bIns="0">
            <a:normAutofit/>
          </a:bodyPr>
          <a:p>
            <a:endParaRPr b="0" lang="pt-BR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CustomShape 1"/>
          <p:cNvSpPr/>
          <p:nvPr/>
        </p:nvSpPr>
        <p:spPr>
          <a:xfrm>
            <a:off x="1438200" y="39341520"/>
            <a:ext cx="6722640" cy="299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1" name="CustomShape 2"/>
          <p:cNvSpPr/>
          <p:nvPr/>
        </p:nvSpPr>
        <p:spPr>
          <a:xfrm>
            <a:off x="9840960" y="39341520"/>
            <a:ext cx="9118080" cy="29998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2" name="PlaceHolder 3"/>
          <p:cNvSpPr>
            <a:spLocks noGrp="1"/>
          </p:cNvSpPr>
          <p:nvPr>
            <p:ph type="title"/>
          </p:nvPr>
        </p:nvSpPr>
        <p:spPr>
          <a:xfrm>
            <a:off x="1437840" y="1512720"/>
            <a:ext cx="25922160" cy="7632000"/>
          </a:xfrm>
          <a:prstGeom prst="rect">
            <a:avLst/>
          </a:prstGeom>
        </p:spPr>
        <p:txBody>
          <a:bodyPr lIns="417600" rIns="417600" tIns="208800" bIns="208800" anchor="ctr">
            <a:spAutoFit/>
          </a:bodyPr>
          <a:p>
            <a:r>
              <a:rPr b="0" lang="pt-BR" sz="1800" spc="-1" strike="noStrike">
                <a:latin typeface="Arial"/>
              </a:rPr>
              <a:t>Clique para editar o formato do texto do título</a:t>
            </a:r>
            <a:endParaRPr b="0" lang="pt-BR" sz="18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png"/><Relationship Id="rId3" Type="http://schemas.openxmlformats.org/officeDocument/2006/relationships/image" Target="../media/image3.png"/><Relationship Id="rId4" Type="http://schemas.openxmlformats.org/officeDocument/2006/relationships/slideLayout" Target="../slideLayouts/slideLayout3.xml"/><Relationship Id="rId5" Type="http://schemas.openxmlformats.org/officeDocument/2006/relationships/notesSlide" Target="../notesSlides/notesSlide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CustomShape 1"/>
          <p:cNvSpPr/>
          <p:nvPr/>
        </p:nvSpPr>
        <p:spPr>
          <a:xfrm>
            <a:off x="0" y="0"/>
            <a:ext cx="28800000" cy="576540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46" name="CustomShape 2"/>
          <p:cNvSpPr/>
          <p:nvPr/>
        </p:nvSpPr>
        <p:spPr>
          <a:xfrm>
            <a:off x="2090880" y="6313320"/>
            <a:ext cx="24931080" cy="2109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8640" rIns="98640" tIns="49320" bIns="49320">
            <a:spAutoFit/>
          </a:bodyPr>
          <a:p>
            <a:pPr algn="ctr">
              <a:lnSpc>
                <a:spcPct val="100000"/>
              </a:lnSpc>
              <a:spcBef>
                <a:spcPts val="4124"/>
              </a:spcBef>
            </a:pPr>
            <a:r>
              <a:rPr b="1" lang="pt-BR" sz="6600" spc="-1" strike="noStrike">
                <a:solidFill>
                  <a:srgbClr val="000000"/>
                </a:solidFill>
                <a:latin typeface="Arial"/>
                <a:ea typeface="DejaVu Sans"/>
              </a:rPr>
              <a:t>O TÍTULO DEVE SER EM FONTE  VERDANA, TAMANHO 66,  LETRAS MAIÚSCULAS, EM NEGRITO, CENTRALIZADO</a:t>
            </a:r>
            <a:endParaRPr b="0" lang="pt-BR" sz="6600" spc="-1" strike="noStrike">
              <a:latin typeface="Arial"/>
            </a:endParaRPr>
          </a:p>
        </p:txBody>
      </p:sp>
      <p:sp>
        <p:nvSpPr>
          <p:cNvPr id="47" name="CustomShape 3"/>
          <p:cNvSpPr/>
          <p:nvPr/>
        </p:nvSpPr>
        <p:spPr>
          <a:xfrm>
            <a:off x="2825640" y="9340920"/>
            <a:ext cx="24621840" cy="17089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 algn="ctr">
              <a:lnSpc>
                <a:spcPct val="110000"/>
              </a:lnSpc>
            </a:pPr>
            <a:r>
              <a:rPr b="1" i="1" lang="pt-BR" sz="3200" spc="-1" strike="noStrike">
                <a:solidFill>
                  <a:srgbClr val="000000"/>
                </a:solidFill>
                <a:latin typeface="Verdana"/>
                <a:ea typeface="DejaVu Sans"/>
              </a:rPr>
              <a:t>SOBRENOME, Autor 1., SOBRENOME, Autor 2…., Verdana, 32, negrito, centralizado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Times New Roman"/>
              </a:rPr>
              <a:t>INSTITUIÇÃO DE ORIGEM, VERDANA, 32, CAIXA ALTA, centralizado</a:t>
            </a:r>
            <a:endParaRPr b="0" lang="pt-BR" sz="3200" spc="-1" strike="noStrike">
              <a:latin typeface="Arial"/>
            </a:endParaRPr>
          </a:p>
          <a:p>
            <a:pPr algn="ctr">
              <a:lnSpc>
                <a:spcPct val="110000"/>
              </a:lnSpc>
            </a:pPr>
            <a:r>
              <a:rPr b="0" lang="pt-BR" sz="3200" spc="-1" strike="noStrike">
                <a:solidFill>
                  <a:srgbClr val="000000"/>
                </a:solidFill>
                <a:latin typeface="Verdana"/>
                <a:ea typeface="Times New Roman"/>
              </a:rPr>
              <a:t>CURSO DE ORÍGEM, VERDANA, 32, CAIXA ALTA, centralizado</a:t>
            </a:r>
            <a:endParaRPr b="0" lang="pt-BR" sz="3200" spc="-1" strike="noStrike">
              <a:latin typeface="Arial"/>
            </a:endParaRPr>
          </a:p>
        </p:txBody>
      </p:sp>
      <p:sp>
        <p:nvSpPr>
          <p:cNvPr id="48" name="CustomShape 4"/>
          <p:cNvSpPr/>
          <p:nvPr/>
        </p:nvSpPr>
        <p:spPr>
          <a:xfrm>
            <a:off x="2335320" y="11601360"/>
            <a:ext cx="11389680" cy="144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>
              <a:lnSpc>
                <a:spcPct val="100000"/>
              </a:lnSpc>
              <a:spcBef>
                <a:spcPts val="2149"/>
              </a:spcBef>
            </a:pPr>
            <a:r>
              <a:rPr b="1" lang="pt-BR" sz="4400" spc="-1" strike="noStrike">
                <a:solidFill>
                  <a:srgbClr val="000000"/>
                </a:solidFill>
                <a:latin typeface="Verdana"/>
                <a:ea typeface="Times New Roman"/>
              </a:rPr>
              <a:t>INTRODUÇÃO, VERDANA, FONTE 44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49" name="CustomShape 5"/>
          <p:cNvSpPr/>
          <p:nvPr/>
        </p:nvSpPr>
        <p:spPr>
          <a:xfrm>
            <a:off x="2414520" y="12495240"/>
            <a:ext cx="11042280" cy="8970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noAutofit/>
          </a:bodyPr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Esse modelo de pôster descreve o estilo a ser usado nos trabalhos do IFAL – Campus Marechal Deodoro.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 fonte a ser utilizada deve ser Arial. Aconselhamos fonte com tamanho mínimo 28. Deve-se deixar um recuo em cada parágrafo, a critério do autor.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O texto deve ser digitado em parágrafo simples, Justificado.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Todos os pôsteres deverão seguir esse formato padrão. O título deve estar em caixa alta, centralizado, fonte verdana, tamanho 66 em negrito. O espaço disponível para o título deverá ser mantido.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 caixa de texto do título do trabalho, bem como dos autores devem ser colocadas de forma que fiquem centralizadas, no meio do Pôster. 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O título e o nome dos autores deverão ser idênticos ao do resumo submetido.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2800" spc="-1" strike="noStrike">
              <a:latin typeface="Arial"/>
            </a:endParaRPr>
          </a:p>
        </p:txBody>
      </p:sp>
      <p:sp>
        <p:nvSpPr>
          <p:cNvPr id="50" name="CustomShape 6"/>
          <p:cNvSpPr/>
          <p:nvPr/>
        </p:nvSpPr>
        <p:spPr>
          <a:xfrm>
            <a:off x="15290640" y="39065040"/>
            <a:ext cx="11561400" cy="1911240"/>
          </a:xfrm>
          <a:prstGeom prst="rect">
            <a:avLst/>
          </a:prstGeom>
          <a:solidFill>
            <a:srgbClr val="ffffff"/>
          </a:solidFill>
          <a:ln w="76320">
            <a:solidFill>
              <a:srgbClr val="003399"/>
            </a:solidFill>
            <a:miter/>
          </a:ln>
        </p:spPr>
        <p:style>
          <a:lnRef idx="0"/>
          <a:fillRef idx="0"/>
          <a:effectRef idx="0"/>
          <a:fontRef idx="minor"/>
        </p:style>
      </p:sp>
      <p:sp>
        <p:nvSpPr>
          <p:cNvPr id="51" name="CustomShape 7"/>
          <p:cNvSpPr/>
          <p:nvPr/>
        </p:nvSpPr>
        <p:spPr>
          <a:xfrm>
            <a:off x="15975000" y="39955680"/>
            <a:ext cx="2155320" cy="418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8640" rIns="98640" tIns="49320" bIns="49320">
            <a:spAutoFit/>
          </a:bodyPr>
          <a:p>
            <a:pPr algn="ctr">
              <a:lnSpc>
                <a:spcPct val="100000"/>
              </a:lnSpc>
              <a:spcBef>
                <a:spcPts val="1312"/>
              </a:spcBef>
            </a:pPr>
            <a:r>
              <a:rPr b="1" lang="pt-BR" sz="2100" spc="-1" strike="noStrike">
                <a:solidFill>
                  <a:srgbClr val="000000"/>
                </a:solidFill>
                <a:latin typeface="Verdana"/>
                <a:ea typeface="DejaVu Sans"/>
              </a:rPr>
              <a:t>Realização</a:t>
            </a:r>
            <a:endParaRPr b="0" lang="pt-BR" sz="2100" spc="-1" strike="noStrike">
              <a:latin typeface="Arial"/>
            </a:endParaRPr>
          </a:p>
        </p:txBody>
      </p:sp>
      <p:sp>
        <p:nvSpPr>
          <p:cNvPr id="52" name="CustomShape 8"/>
          <p:cNvSpPr/>
          <p:nvPr/>
        </p:nvSpPr>
        <p:spPr>
          <a:xfrm>
            <a:off x="22002840" y="39955680"/>
            <a:ext cx="2155320" cy="4186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8640" rIns="98640" tIns="49320" bIns="49320">
            <a:spAutoFit/>
          </a:bodyPr>
          <a:p>
            <a:pPr algn="ctr">
              <a:lnSpc>
                <a:spcPct val="100000"/>
              </a:lnSpc>
              <a:spcBef>
                <a:spcPts val="1312"/>
              </a:spcBef>
            </a:pPr>
            <a:r>
              <a:rPr b="1" lang="pt-BR" sz="2100" spc="-1" strike="noStrike">
                <a:solidFill>
                  <a:srgbClr val="000000"/>
                </a:solidFill>
                <a:latin typeface="Verdana"/>
                <a:ea typeface="DejaVu Sans"/>
              </a:rPr>
              <a:t>Apoio</a:t>
            </a:r>
            <a:endParaRPr b="0" lang="pt-BR" sz="2100" spc="-1" strike="noStrike">
              <a:latin typeface="Arial"/>
            </a:endParaRPr>
          </a:p>
        </p:txBody>
      </p:sp>
      <p:pic>
        <p:nvPicPr>
          <p:cNvPr id="53" name="" descr=""/>
          <p:cNvPicPr/>
          <p:nvPr/>
        </p:nvPicPr>
        <p:blipFill>
          <a:blip r:embed="rId1"/>
          <a:stretch/>
        </p:blipFill>
        <p:spPr>
          <a:xfrm>
            <a:off x="24536520" y="39201840"/>
            <a:ext cx="1590120" cy="1644120"/>
          </a:xfrm>
          <a:prstGeom prst="rect">
            <a:avLst/>
          </a:prstGeom>
          <a:ln>
            <a:noFill/>
          </a:ln>
        </p:spPr>
      </p:pic>
      <p:pic>
        <p:nvPicPr>
          <p:cNvPr id="54" name="" descr=""/>
          <p:cNvPicPr/>
          <p:nvPr/>
        </p:nvPicPr>
        <p:blipFill>
          <a:blip r:embed="rId2"/>
          <a:stretch/>
        </p:blipFill>
        <p:spPr>
          <a:xfrm>
            <a:off x="18989640" y="39201840"/>
            <a:ext cx="2601720" cy="1656720"/>
          </a:xfrm>
          <a:prstGeom prst="rect">
            <a:avLst/>
          </a:prstGeom>
          <a:ln>
            <a:noFill/>
          </a:ln>
        </p:spPr>
      </p:pic>
      <p:sp>
        <p:nvSpPr>
          <p:cNvPr id="55" name="CustomShape 9"/>
          <p:cNvSpPr/>
          <p:nvPr/>
        </p:nvSpPr>
        <p:spPr>
          <a:xfrm>
            <a:off x="2335320" y="21739320"/>
            <a:ext cx="11389680" cy="771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>
              <a:lnSpc>
                <a:spcPct val="100000"/>
              </a:lnSpc>
              <a:spcBef>
                <a:spcPts val="2149"/>
              </a:spcBef>
            </a:pPr>
            <a:r>
              <a:rPr b="1" lang="pt-BR" sz="4400" spc="-1" strike="noStrike">
                <a:solidFill>
                  <a:srgbClr val="000000"/>
                </a:solidFill>
                <a:latin typeface="Verdana"/>
                <a:ea typeface="Times New Roman"/>
              </a:rPr>
              <a:t>OBJETIVOS, VERDANA, FONTE 44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6" name="CustomShape 10"/>
          <p:cNvSpPr/>
          <p:nvPr/>
        </p:nvSpPr>
        <p:spPr>
          <a:xfrm>
            <a:off x="2414520" y="22561560"/>
            <a:ext cx="11042280" cy="869760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noAutofit/>
          </a:bodyPr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O nome do(s) autor(es) deve(m) estar centralizado(s), com fonte Verdana, tamanho 28, negrito e itálico. Para mais de um autor, os nomes deverão estar dispostos na mesma linha e separados por vírgulas. Inicialmente, apresenta-se o sobrenome, em caixa alta, seguido do restante do nome.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 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As dimensões padrão do Pôster devem ser de 80 cm de largura, com 120 cm de altura. 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Deverá ser utilizado cordão ou fio de nylon para pendurar.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Não será permitido apresentação por terceiros (não autores).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Pelo menos um dos autores do trabalho deverá permanecer junto ao pôster para responder às questões dos interessados. 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Durante a apresentação do pôster será entregue ao(s) autor(es) presente(s) na sessão, uma via do atestado de apresentação. 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2800" spc="-1" strike="noStrike">
              <a:latin typeface="Arial"/>
            </a:endParaRPr>
          </a:p>
        </p:txBody>
      </p:sp>
      <p:sp>
        <p:nvSpPr>
          <p:cNvPr id="57" name="CustomShape 11"/>
          <p:cNvSpPr/>
          <p:nvPr/>
        </p:nvSpPr>
        <p:spPr>
          <a:xfrm>
            <a:off x="2335320" y="31961160"/>
            <a:ext cx="11848680" cy="771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>
              <a:lnSpc>
                <a:spcPct val="100000"/>
              </a:lnSpc>
              <a:spcBef>
                <a:spcPts val="2149"/>
              </a:spcBef>
            </a:pPr>
            <a:r>
              <a:rPr b="1" lang="pt-BR" sz="4400" spc="-1" strike="noStrike">
                <a:solidFill>
                  <a:srgbClr val="000000"/>
                </a:solidFill>
                <a:latin typeface="Verdana"/>
                <a:ea typeface="Times New Roman"/>
              </a:rPr>
              <a:t>METODOLOGIA, VERDANA, FONTE 44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58" name="CustomShape 12"/>
          <p:cNvSpPr/>
          <p:nvPr/>
        </p:nvSpPr>
        <p:spPr>
          <a:xfrm>
            <a:off x="2414520" y="32764320"/>
            <a:ext cx="11042280" cy="8286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noAutofit/>
          </a:bodyPr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Esse modelo de pôster descreve o estilo a ser usado no IFAL – Campus Marechal Deodoro.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 fonte a ser utilizada deve ser Arial. Aconselhamos fonte com tamanho mínimo 28. Deve-se deixar um recuo em cada parágrafo, a critério do autor. O texto deve ser digitado em parágrafo simples, Justificado.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Todos os pôsteres deverão seguir esse formato padrão. O título deve estar em caixa alta, centralizado, fonte verdana, tamanho 66 em negrito. O espaço disponível para o título deverá ser mantido.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 caixa de texto do título do trabalho, bem como dos autores devem ser colocadas de forma que fiquem centralizadas, no meio do Pôster. O título e o nome dos autores deverão ser idênticos ao do resumo submetido.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endParaRPr b="0" lang="pt-BR" sz="2800" spc="-1" strike="noStrike">
              <a:latin typeface="Arial"/>
            </a:endParaRPr>
          </a:p>
        </p:txBody>
      </p:sp>
      <p:sp>
        <p:nvSpPr>
          <p:cNvPr id="59" name="CustomShape 13"/>
          <p:cNvSpPr/>
          <p:nvPr/>
        </p:nvSpPr>
        <p:spPr>
          <a:xfrm>
            <a:off x="15632280" y="11603160"/>
            <a:ext cx="11389680" cy="144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>
              <a:lnSpc>
                <a:spcPct val="100000"/>
              </a:lnSpc>
              <a:spcBef>
                <a:spcPts val="2149"/>
              </a:spcBef>
            </a:pPr>
            <a:r>
              <a:rPr b="1" lang="pt-BR" sz="4400" spc="-1" strike="noStrike">
                <a:solidFill>
                  <a:srgbClr val="000000"/>
                </a:solidFill>
                <a:latin typeface="Verdana"/>
                <a:ea typeface="Times New Roman"/>
              </a:rPr>
              <a:t>RESULTADOS E ANÁLISE DOS RESULTADOS, VERDANA, FONTE 44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60" name="CustomShape 14"/>
          <p:cNvSpPr/>
          <p:nvPr/>
        </p:nvSpPr>
        <p:spPr>
          <a:xfrm>
            <a:off x="15743160" y="13420800"/>
            <a:ext cx="11042280" cy="62305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noAutofit/>
          </a:bodyPr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Esse modelo de pôster descreve o estilo a ser usado no IFAL – Campus Marechal Deodoro.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 fonte a ser utilizada deve ser Arial. Aconselhamos fonte com tamanho mínimo 28. Deve-se deixar um recuo em cada parágrafo, a critério do autor.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O texto deve ser digitado em parágrafo simples, Justificado.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Todos os pôsteres deverão seguir esse formato padrão. O título deve estar em caixa alta, centralizado, fonte verdana, tamanho 66 em negrito. O espaço disponível para o título deverá ser mantido.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61" name="CustomShape 15"/>
          <p:cNvSpPr/>
          <p:nvPr/>
        </p:nvSpPr>
        <p:spPr>
          <a:xfrm>
            <a:off x="15632280" y="19819800"/>
            <a:ext cx="11389680" cy="14414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>
              <a:lnSpc>
                <a:spcPct val="100000"/>
              </a:lnSpc>
              <a:spcBef>
                <a:spcPts val="2149"/>
              </a:spcBef>
            </a:pPr>
            <a:r>
              <a:rPr b="1" lang="pt-BR" sz="4400" spc="-1" strike="noStrike">
                <a:solidFill>
                  <a:srgbClr val="000000"/>
                </a:solidFill>
                <a:latin typeface="Verdana"/>
                <a:ea typeface="Times New Roman"/>
              </a:rPr>
              <a:t>FIGURAS E TABELAS, VERDANA, FONTE 44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62" name="CustomShape 16"/>
          <p:cNvSpPr/>
          <p:nvPr/>
        </p:nvSpPr>
        <p:spPr>
          <a:xfrm>
            <a:off x="15622560" y="30657960"/>
            <a:ext cx="11848680" cy="771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>
              <a:lnSpc>
                <a:spcPct val="100000"/>
              </a:lnSpc>
              <a:spcBef>
                <a:spcPts val="2149"/>
              </a:spcBef>
            </a:pPr>
            <a:r>
              <a:rPr b="1" lang="pt-BR" sz="4400" spc="-1" strike="noStrike">
                <a:solidFill>
                  <a:srgbClr val="000000"/>
                </a:solidFill>
                <a:latin typeface="Verdana"/>
                <a:ea typeface="Times New Roman"/>
              </a:rPr>
              <a:t>REFERÊNCIAS, VERDANA, FONTE 44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63" name="CustomShape 17"/>
          <p:cNvSpPr/>
          <p:nvPr/>
        </p:nvSpPr>
        <p:spPr>
          <a:xfrm>
            <a:off x="15702120" y="31462560"/>
            <a:ext cx="11042280" cy="46573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noAutofit/>
          </a:bodyPr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As referências devem ser feitas respeitando-se as normas definidas pela ABNT. Somente deverão ser apresentadas as referências citadas no referido pôster.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	</a:t>
            </a: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Nas referências no texto citar o nome do autor e o ano da publicação. Ex.: (LIMA, 1972).</a:t>
            </a:r>
            <a:endParaRPr b="0" lang="pt-BR" sz="2800" spc="-1" strike="noStrike">
              <a:latin typeface="Arial"/>
            </a:endParaRPr>
          </a:p>
        </p:txBody>
      </p:sp>
      <p:sp>
        <p:nvSpPr>
          <p:cNvPr id="64" name="CustomShape 18"/>
          <p:cNvSpPr/>
          <p:nvPr/>
        </p:nvSpPr>
        <p:spPr>
          <a:xfrm>
            <a:off x="16865640" y="29340000"/>
            <a:ext cx="9862560" cy="969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>
              <a:lnSpc>
                <a:spcPct val="100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Verdana"/>
                <a:ea typeface="DejaVu Sans"/>
              </a:rPr>
              <a:t>FIGURA 1: Estrutura Organizacional</a:t>
            </a:r>
            <a:endParaRPr b="0" lang="pt-BR" sz="1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r>
              <a:rPr b="0" lang="pt-BR" sz="1900" spc="-1" strike="noStrike">
                <a:solidFill>
                  <a:srgbClr val="000000"/>
                </a:solidFill>
                <a:latin typeface="Verdana"/>
                <a:ea typeface="DejaVu Sans"/>
              </a:rPr>
              <a:t>FONTE: FERREIRA, 1972.</a:t>
            </a:r>
            <a:endParaRPr b="0" lang="pt-BR" sz="1900" spc="-1" strike="noStrike">
              <a:latin typeface="Arial"/>
            </a:endParaRPr>
          </a:p>
          <a:p>
            <a:pPr>
              <a:lnSpc>
                <a:spcPct val="100000"/>
              </a:lnSpc>
            </a:pPr>
            <a:endParaRPr b="0" lang="pt-BR" sz="1900" spc="-1" strike="noStrike">
              <a:latin typeface="Arial"/>
            </a:endParaRPr>
          </a:p>
        </p:txBody>
      </p:sp>
      <p:sp>
        <p:nvSpPr>
          <p:cNvPr id="65" name="CustomShape 19"/>
          <p:cNvSpPr/>
          <p:nvPr/>
        </p:nvSpPr>
        <p:spPr>
          <a:xfrm>
            <a:off x="15086160" y="36496800"/>
            <a:ext cx="12966120" cy="77112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spAutoFit/>
          </a:bodyPr>
          <a:p>
            <a:pPr>
              <a:lnSpc>
                <a:spcPct val="100000"/>
              </a:lnSpc>
              <a:spcBef>
                <a:spcPts val="2149"/>
              </a:spcBef>
            </a:pPr>
            <a:r>
              <a:rPr b="1" lang="pt-BR" sz="4400" spc="-1" strike="noStrike">
                <a:solidFill>
                  <a:srgbClr val="000000"/>
                </a:solidFill>
                <a:latin typeface="Verdana"/>
                <a:ea typeface="Times New Roman"/>
              </a:rPr>
              <a:t>AGRADECIMENTOS E FINANCIAMENTOS</a:t>
            </a:r>
            <a:endParaRPr b="0" lang="pt-BR" sz="4400" spc="-1" strike="noStrike">
              <a:latin typeface="Arial"/>
            </a:endParaRPr>
          </a:p>
        </p:txBody>
      </p:sp>
      <p:sp>
        <p:nvSpPr>
          <p:cNvPr id="66" name="CustomShape 20"/>
          <p:cNvSpPr/>
          <p:nvPr/>
        </p:nvSpPr>
        <p:spPr>
          <a:xfrm>
            <a:off x="15702120" y="37301400"/>
            <a:ext cx="11042280" cy="107748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7200" rIns="97200" tIns="50400" bIns="50400">
            <a:noAutofit/>
          </a:bodyPr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Este trabalho foi financiado pela FAPEMIG e pelo CNPq.</a:t>
            </a:r>
            <a:endParaRPr b="0" lang="pt-BR" sz="2800" spc="-1" strike="noStrike">
              <a:latin typeface="Arial"/>
            </a:endParaRPr>
          </a:p>
          <a:p>
            <a:pPr algn="just">
              <a:lnSpc>
                <a:spcPct val="150000"/>
              </a:lnSpc>
            </a:pPr>
            <a:r>
              <a:rPr b="0" lang="pt-BR" sz="2800" spc="-1" strike="noStrike">
                <a:solidFill>
                  <a:srgbClr val="000000"/>
                </a:solidFill>
                <a:latin typeface="Arial"/>
                <a:ea typeface="DejaVu Sans"/>
              </a:rPr>
              <a:t>Opcional </a:t>
            </a:r>
            <a:endParaRPr b="0" lang="pt-BR" sz="2800" spc="-1" strike="noStrike">
              <a:latin typeface="Arial"/>
            </a:endParaRPr>
          </a:p>
        </p:txBody>
      </p:sp>
      <p:grpSp>
        <p:nvGrpSpPr>
          <p:cNvPr id="67" name="Group 21"/>
          <p:cNvGrpSpPr/>
          <p:nvPr/>
        </p:nvGrpSpPr>
        <p:grpSpPr>
          <a:xfrm>
            <a:off x="17071920" y="22010760"/>
            <a:ext cx="8284680" cy="7327440"/>
            <a:chOff x="17071920" y="22010760"/>
            <a:chExt cx="8284680" cy="7327440"/>
          </a:xfrm>
        </p:grpSpPr>
        <p:sp>
          <p:nvSpPr>
            <p:cNvPr id="68" name="CustomShape 22"/>
            <p:cNvSpPr/>
            <p:nvPr/>
          </p:nvSpPr>
          <p:spPr>
            <a:xfrm>
              <a:off x="20296080" y="22010760"/>
              <a:ext cx="1855440" cy="16221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10800" y="0"/>
                  </a:moveTo>
                  <a:lnTo>
                    <a:pt x="21600" y="21600"/>
                  </a:lnTo>
                  <a:lnTo>
                    <a:pt x="0" y="21600"/>
                  </a:lnTo>
                  <a:lnTo>
                    <a:pt x="10800" y="0"/>
                  </a:lnTo>
                  <a:close/>
                </a:path>
              </a:pathLst>
            </a:custGeom>
            <a:solidFill>
              <a:srgbClr val="d8ebb3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69" name="CustomShape 23"/>
            <p:cNvSpPr/>
            <p:nvPr/>
          </p:nvSpPr>
          <p:spPr>
            <a:xfrm>
              <a:off x="19221480" y="23634720"/>
              <a:ext cx="3997080" cy="1902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5787" y="0"/>
                  </a:moveTo>
                  <a:lnTo>
                    <a:pt x="15812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5787" y="0"/>
                  </a:lnTo>
                  <a:close/>
                </a:path>
              </a:pathLst>
            </a:custGeom>
            <a:solidFill>
              <a:srgbClr val="ccccff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0" name="CustomShape 24"/>
            <p:cNvSpPr/>
            <p:nvPr/>
          </p:nvSpPr>
          <p:spPr>
            <a:xfrm>
              <a:off x="18157680" y="25541280"/>
              <a:ext cx="6124320" cy="190152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3768" y="0"/>
                  </a:moveTo>
                  <a:lnTo>
                    <a:pt x="17831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3768" y="0"/>
                  </a:lnTo>
                  <a:close/>
                </a:path>
              </a:pathLst>
            </a:custGeom>
            <a:solidFill>
              <a:srgbClr val="ffbe7d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  <p:sp>
          <p:nvSpPr>
            <p:cNvPr id="71" name="CustomShape 25"/>
            <p:cNvSpPr/>
            <p:nvPr/>
          </p:nvSpPr>
          <p:spPr>
            <a:xfrm>
              <a:off x="17071920" y="27435240"/>
              <a:ext cx="8284680" cy="1902960"/>
            </a:xfrm>
            <a:custGeom>
              <a:avLst/>
              <a:gdLst/>
              <a:ahLst/>
              <a:rect l="l" t="t" r="r" b="b"/>
              <a:pathLst>
                <a:path w="21600" h="21600">
                  <a:moveTo>
                    <a:pt x="2793" y="0"/>
                  </a:moveTo>
                  <a:lnTo>
                    <a:pt x="18806" y="0"/>
                  </a:lnTo>
                  <a:lnTo>
                    <a:pt x="21600" y="21600"/>
                  </a:lnTo>
                  <a:lnTo>
                    <a:pt x="0" y="21600"/>
                  </a:lnTo>
                  <a:lnTo>
                    <a:pt x="2793" y="0"/>
                  </a:lnTo>
                  <a:close/>
                </a:path>
              </a:pathLst>
            </a:custGeom>
            <a:solidFill>
              <a:srgbClr val="ffffcc"/>
            </a:solidFill>
            <a:ln w="9360">
              <a:solidFill>
                <a:srgbClr val="000000"/>
              </a:solidFill>
              <a:miter/>
            </a:ln>
          </p:spPr>
          <p:style>
            <a:lnRef idx="0"/>
            <a:fillRef idx="0"/>
            <a:effectRef idx="0"/>
            <a:fontRef idx="minor"/>
          </p:style>
        </p:sp>
      </p:grpSp>
      <p:sp>
        <p:nvSpPr>
          <p:cNvPr id="72" name="CustomShape 26"/>
          <p:cNvSpPr/>
          <p:nvPr/>
        </p:nvSpPr>
        <p:spPr>
          <a:xfrm>
            <a:off x="0" y="41940000"/>
            <a:ext cx="28800000" cy="1260360"/>
          </a:xfrm>
          <a:prstGeom prst="rect">
            <a:avLst/>
          </a:prstGeom>
          <a:solidFill>
            <a:srgbClr val="00b050"/>
          </a:solidFill>
          <a:ln>
            <a:noFill/>
          </a:ln>
        </p:spPr>
        <p:style>
          <a:lnRef idx="0"/>
          <a:fillRef idx="0"/>
          <a:effectRef idx="0"/>
          <a:fontRef idx="minor"/>
        </p:style>
      </p:sp>
      <p:sp>
        <p:nvSpPr>
          <p:cNvPr id="73" name="CustomShape 27"/>
          <p:cNvSpPr/>
          <p:nvPr/>
        </p:nvSpPr>
        <p:spPr>
          <a:xfrm>
            <a:off x="10691640" y="42278400"/>
            <a:ext cx="7416720" cy="581040"/>
          </a:xfrm>
          <a:custGeom>
            <a:avLst/>
            <a:gdLst/>
            <a:ahLst/>
            <a:rect l="l" t="t" r="r" b="b"/>
            <a:pathLst>
              <a:path w="21600" h="21600">
                <a:moveTo>
                  <a:pt x="0" y="0"/>
                </a:moveTo>
                <a:lnTo>
                  <a:pt x="21600" y="0"/>
                </a:lnTo>
                <a:lnTo>
                  <a:pt x="21600" y="21600"/>
                </a:lnTo>
                <a:lnTo>
                  <a:pt x="0" y="2160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0"/>
          <a:fillRef idx="0"/>
          <a:effectRef idx="0"/>
          <a:fontRef idx="minor"/>
        </p:style>
        <p:txBody>
          <a:bodyPr lIns="90000" rIns="90000" tIns="46800" bIns="46800">
            <a:spAutoFit/>
          </a:bodyPr>
          <a:p>
            <a:pPr algn="ctr">
              <a:lnSpc>
                <a:spcPct val="100000"/>
              </a:lnSpc>
            </a:pPr>
            <a:r>
              <a:rPr b="1" lang="pt-BR" sz="3200" spc="-1" strike="noStrike">
                <a:solidFill>
                  <a:srgbClr val="ffffff"/>
                </a:solidFill>
                <a:latin typeface="Verdana"/>
                <a:ea typeface="DejaVu Sans"/>
              </a:rPr>
              <a:t>www.satuba.ifal.edu.br</a:t>
            </a:r>
            <a:endParaRPr b="0" lang="pt-BR" sz="3200" spc="-1" strike="noStrike">
              <a:latin typeface="Arial"/>
            </a:endParaRPr>
          </a:p>
        </p:txBody>
      </p:sp>
      <p:pic>
        <p:nvPicPr>
          <p:cNvPr id="74" name="" descr=""/>
          <p:cNvPicPr/>
          <p:nvPr/>
        </p:nvPicPr>
        <p:blipFill>
          <a:blip r:embed="rId3"/>
          <a:stretch/>
        </p:blipFill>
        <p:spPr>
          <a:xfrm>
            <a:off x="8207280" y="801720"/>
            <a:ext cx="12384000" cy="4338360"/>
          </a:xfrm>
          <a:prstGeom prst="rect">
            <a:avLst/>
          </a:prstGeom>
          <a:ln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delay="0" evt="onPrev">
                  <p:tgtEl>
                    <p:sldTgt/>
                  </p:tgtEl>
                </p:cond>
              </p:prevCondLst>
              <p:nextCondLst>
                <p:cond delay="0"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LibreOffice/6.1.6.3$Windows_X86_64 LibreOffice_project/5896ab1714085361c45cf540f76f60673dd96a72</Applicat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2019-08-08T12:31:15Z</dcterms:created>
  <dc:creator/>
  <dc:description/>
  <dc:language>pt-BR</dc:language>
  <cp:lastModifiedBy/>
  <cp:revision>1</cp:revision>
  <dc:subject/>
  <dc:title>Slide 1</dc:title>
</cp:coreProperties>
</file>