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media/image1.jpeg" ContentType="image/jpeg"/>
  <Override PartName="/ppt/media/image2.png" ContentType="image/png"/>
  <Override PartName="/ppt/media/image3.jpeg" ContentType="image/jpeg"/>
  <Override PartName="/ppt/media/image6.jpeg" ContentType="image/jpeg"/>
  <Override PartName="/ppt/media/image4.png" ContentType="image/png"/>
  <Override PartName="/ppt/media/image5.jpeg" ContentType="image/jpeg"/>
  <Override PartName="/ppt/media/image7.jpeg" ContentType="image/jpeg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2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2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7126920" y="6157080"/>
            <a:ext cx="1871280" cy="5752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pic>
        <p:nvPicPr>
          <p:cNvPr id="1" name="" descr=""/>
          <p:cNvPicPr/>
          <p:nvPr/>
        </p:nvPicPr>
        <p:blipFill>
          <a:blip r:embed="rId3"/>
          <a:stretch/>
        </p:blipFill>
        <p:spPr>
          <a:xfrm>
            <a:off x="7092000" y="6104880"/>
            <a:ext cx="1941120" cy="679680"/>
          </a:xfrm>
          <a:prstGeom prst="rect">
            <a:avLst/>
          </a:prstGeom>
          <a:ln>
            <a:noFill/>
          </a:ln>
        </p:spPr>
      </p:pic>
      <p:sp>
        <p:nvSpPr>
          <p:cNvPr id="2" name="PlaceHolder 2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editar o formato do texto do título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3200" spc="-1" strike="noStrike">
                <a:latin typeface="Arial"/>
              </a:rPr>
              <a:t>Clique para editar o formato do texto da estrutura de tópicos</a:t>
            </a:r>
            <a:endParaRPr b="0" lang="pt-BR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800" spc="-1" strike="noStrike">
                <a:latin typeface="Arial"/>
              </a:rPr>
              <a:t>2.º nível da estrutura de tópicos</a:t>
            </a:r>
            <a:endParaRPr b="0" lang="pt-BR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400" spc="-1" strike="noStrike">
                <a:latin typeface="Arial"/>
              </a:rPr>
              <a:t>3.º nível da estrutura de tópicos</a:t>
            </a:r>
            <a:endParaRPr b="0" lang="pt-BR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pt-BR" sz="2000" spc="-1" strike="noStrike">
                <a:latin typeface="Arial"/>
              </a:rPr>
              <a:t>4.º nível da estrutura de tópicos</a:t>
            </a:r>
            <a:endParaRPr b="0" lang="pt-BR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5.º nível da estrutura de tópicos</a:t>
            </a:r>
            <a:endParaRPr b="0" lang="pt-BR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6.º nível da estrutura de tópicos</a:t>
            </a:r>
            <a:endParaRPr b="0" lang="pt-BR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pt-BR" sz="2000" spc="-1" strike="noStrike">
                <a:latin typeface="Arial"/>
              </a:rPr>
              <a:t>7.º nível da estrutura de tópicos</a:t>
            </a:r>
            <a:endParaRPr b="0" lang="pt-BR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hyperlink" Target="http://redefederal.mec.gov.br/images/zip/fontes_s.zip" TargetMode="External"/><Relationship Id="rId3" Type="http://schemas.openxmlformats.org/officeDocument/2006/relationships/image" Target="../media/image4.png"/><Relationship Id="rId4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jpe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jpeg"/><Relationship Id="rId2" Type="http://schemas.openxmlformats.org/officeDocument/2006/relationships/image" Target="../media/image7.jpeg"/><Relationship Id="rId3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blipFill rotWithShape="0">
          <a:blip r:embed="rId1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CustomShape 1"/>
          <p:cNvSpPr/>
          <p:nvPr/>
        </p:nvSpPr>
        <p:spPr>
          <a:xfrm>
            <a:off x="1660680" y="3879720"/>
            <a:ext cx="5740560" cy="27964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TÍTULO DA APRESENTAÇÃO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Setor de Trabalho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32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Fonte usada: Open Sans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endParaRPr b="0" lang="pt-BR" sz="3200" spc="-1" strike="noStrike">
              <a:latin typeface="Arial"/>
            </a:endParaRPr>
          </a:p>
          <a:p>
            <a:pPr algn="ctr">
              <a:lnSpc>
                <a:spcPct val="100000"/>
              </a:lnSpc>
            </a:pPr>
            <a:r>
              <a:rPr b="0" lang="pt-BR" sz="1500" spc="-1" strike="noStrike" u="sng">
                <a:solidFill>
                  <a:srgbClr val="0563c1"/>
                </a:solidFill>
                <a:uFillTx/>
                <a:latin typeface="Open Sans Extrabold"/>
                <a:ea typeface="Open Sans Extrabold"/>
                <a:hlinkClick r:id="rId2"/>
              </a:rPr>
              <a:t>Clique aqui para baixar a fonte</a:t>
            </a:r>
            <a:endParaRPr b="0" lang="pt-BR" sz="1500" spc="-1" strike="noStrike">
              <a:latin typeface="Arial"/>
            </a:endParaRPr>
          </a:p>
        </p:txBody>
      </p:sp>
      <p:pic>
        <p:nvPicPr>
          <p:cNvPr id="41" name="" descr=""/>
          <p:cNvPicPr/>
          <p:nvPr/>
        </p:nvPicPr>
        <p:blipFill>
          <a:blip r:embed="rId3"/>
          <a:stretch/>
        </p:blipFill>
        <p:spPr>
          <a:xfrm>
            <a:off x="2055600" y="396720"/>
            <a:ext cx="5238720" cy="183528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CustomShape 1"/>
          <p:cNvSpPr/>
          <p:nvPr/>
        </p:nvSpPr>
        <p:spPr>
          <a:xfrm>
            <a:off x="1217880" y="1665000"/>
            <a:ext cx="2653560" cy="43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225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Item 1</a:t>
            </a:r>
            <a:endParaRPr b="0" lang="pt-BR" sz="2250" spc="-1" strike="noStrike">
              <a:latin typeface="Arial"/>
            </a:endParaRPr>
          </a:p>
        </p:txBody>
      </p:sp>
      <p:sp>
        <p:nvSpPr>
          <p:cNvPr id="43" name="CustomShape 2"/>
          <p:cNvSpPr/>
          <p:nvPr/>
        </p:nvSpPr>
        <p:spPr>
          <a:xfrm>
            <a:off x="5884200" y="1702800"/>
            <a:ext cx="2119680" cy="43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225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Item 3</a:t>
            </a:r>
            <a:endParaRPr b="0" lang="pt-BR" sz="2250" spc="-1" strike="noStrike">
              <a:latin typeface="Arial"/>
            </a:endParaRPr>
          </a:p>
        </p:txBody>
      </p:sp>
      <p:sp>
        <p:nvSpPr>
          <p:cNvPr id="44" name="CustomShape 3"/>
          <p:cNvSpPr/>
          <p:nvPr/>
        </p:nvSpPr>
        <p:spPr>
          <a:xfrm>
            <a:off x="2036520" y="2761200"/>
            <a:ext cx="1834920" cy="43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225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Item 2</a:t>
            </a:r>
            <a:endParaRPr b="0" lang="pt-BR" sz="2250" spc="-1" strike="noStrike">
              <a:latin typeface="Arial"/>
            </a:endParaRPr>
          </a:p>
        </p:txBody>
      </p:sp>
      <p:sp>
        <p:nvSpPr>
          <p:cNvPr id="45" name="CustomShape 4"/>
          <p:cNvSpPr/>
          <p:nvPr/>
        </p:nvSpPr>
        <p:spPr>
          <a:xfrm>
            <a:off x="5884200" y="2765520"/>
            <a:ext cx="1444320" cy="43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225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Item 4</a:t>
            </a:r>
            <a:endParaRPr b="0" lang="pt-BR" sz="2250" spc="-1" strike="noStrike">
              <a:latin typeface="Arial"/>
            </a:endParaRPr>
          </a:p>
        </p:txBody>
      </p:sp>
      <p:sp>
        <p:nvSpPr>
          <p:cNvPr id="46" name="CustomShape 5"/>
          <p:cNvSpPr/>
          <p:nvPr/>
        </p:nvSpPr>
        <p:spPr>
          <a:xfrm>
            <a:off x="4280400" y="1702800"/>
            <a:ext cx="1096200" cy="3999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" name="CustomShape 6"/>
          <p:cNvSpPr/>
          <p:nvPr/>
        </p:nvSpPr>
        <p:spPr>
          <a:xfrm>
            <a:off x="4280400" y="2779920"/>
            <a:ext cx="1096200" cy="399960"/>
          </a:xfrm>
          <a:prstGeom prst="rightArrow">
            <a:avLst>
              <a:gd name="adj1" fmla="val 50000"/>
              <a:gd name="adj2" fmla="val 50000"/>
            </a:avLst>
          </a:prstGeom>
          <a:solidFill>
            <a:schemeClr val="bg1"/>
          </a:solidFill>
          <a:ln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" name="CustomShape 7"/>
          <p:cNvSpPr/>
          <p:nvPr/>
        </p:nvSpPr>
        <p:spPr>
          <a:xfrm>
            <a:off x="2545200" y="4204800"/>
            <a:ext cx="4060800" cy="3178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t-BR" sz="15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_explicação</a:t>
            </a:r>
            <a:endParaRPr b="0" lang="pt-BR" sz="1500" spc="-1" strike="noStrike">
              <a:latin typeface="Arial"/>
            </a:endParaRPr>
          </a:p>
        </p:txBody>
      </p:sp>
      <p:sp>
        <p:nvSpPr>
          <p:cNvPr id="49" name="CustomShape 8"/>
          <p:cNvSpPr/>
          <p:nvPr/>
        </p:nvSpPr>
        <p:spPr>
          <a:xfrm>
            <a:off x="241920" y="6122160"/>
            <a:ext cx="210996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Email de contato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Telefone de contato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0" name="CustomShape 9"/>
          <p:cNvSpPr/>
          <p:nvPr/>
        </p:nvSpPr>
        <p:spPr>
          <a:xfrm>
            <a:off x="4280400" y="6122160"/>
            <a:ext cx="285012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TÍTULO DA APRESENTAÇÃO</a:t>
            </a:r>
            <a:endParaRPr b="0" lang="pt-BR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SETOR DE TRABALHO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1775880" y="2267640"/>
            <a:ext cx="5007960" cy="109512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66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_título 1</a:t>
            </a:r>
            <a:endParaRPr b="0" lang="pt-BR" sz="6600" spc="-1" strike="noStrike">
              <a:latin typeface="Arial"/>
            </a:endParaRPr>
          </a:p>
        </p:txBody>
      </p:sp>
      <p:sp>
        <p:nvSpPr>
          <p:cNvPr id="52" name="CustomShape 2"/>
          <p:cNvSpPr/>
          <p:nvPr/>
        </p:nvSpPr>
        <p:spPr>
          <a:xfrm>
            <a:off x="241920" y="6266160"/>
            <a:ext cx="210996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Email de contato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Telefone de contato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3" name="CustomShape 3"/>
          <p:cNvSpPr/>
          <p:nvPr/>
        </p:nvSpPr>
        <p:spPr>
          <a:xfrm>
            <a:off x="4280400" y="6266160"/>
            <a:ext cx="285012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TÍTULO DA APRESENTAÇÃO</a:t>
            </a:r>
            <a:endParaRPr b="0" lang="pt-BR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SETOR DE TRABALHO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5" dur="indefinite" restart="never" nodeType="tmRoot">
          <p:childTnLst>
            <p:seq>
              <p:cTn id="6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CustomShape 1"/>
          <p:cNvSpPr/>
          <p:nvPr/>
        </p:nvSpPr>
        <p:spPr>
          <a:xfrm>
            <a:off x="4041000" y="936360"/>
            <a:ext cx="4008240" cy="660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375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_intertítulo</a:t>
            </a:r>
            <a:endParaRPr b="0" lang="pt-BR" sz="3750" spc="-1" strike="noStrike">
              <a:latin typeface="Arial"/>
            </a:endParaRPr>
          </a:p>
        </p:txBody>
      </p:sp>
      <p:sp>
        <p:nvSpPr>
          <p:cNvPr id="55" name="CustomShape 2"/>
          <p:cNvSpPr/>
          <p:nvPr/>
        </p:nvSpPr>
        <p:spPr>
          <a:xfrm>
            <a:off x="847080" y="1894680"/>
            <a:ext cx="7202160" cy="31071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_ITEM 1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_subitem 1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_subitem 2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_ITEM 2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_subitem 1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_subitem 2</a:t>
            </a:r>
            <a:endParaRPr b="0" lang="pt-BR" sz="1800" spc="-1" strike="noStrike">
              <a:latin typeface="Arial"/>
            </a:endParaRPr>
          </a:p>
        </p:txBody>
      </p:sp>
      <p:sp>
        <p:nvSpPr>
          <p:cNvPr id="56" name="CustomShape 3"/>
          <p:cNvSpPr/>
          <p:nvPr/>
        </p:nvSpPr>
        <p:spPr>
          <a:xfrm>
            <a:off x="241920" y="6266160"/>
            <a:ext cx="210996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Email de contato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Telefone de contato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57" name="CustomShape 4"/>
          <p:cNvSpPr/>
          <p:nvPr/>
        </p:nvSpPr>
        <p:spPr>
          <a:xfrm>
            <a:off x="4280400" y="6266160"/>
            <a:ext cx="285012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TÍTULO DA APRESENTAÇÃO</a:t>
            </a:r>
            <a:endParaRPr b="0" lang="pt-BR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SETOR DE TRABALHO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7" dur="indefinite" restart="never" nodeType="tmRoot">
          <p:childTnLst>
            <p:seq>
              <p:cTn id="8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CustomShape 1"/>
          <p:cNvSpPr/>
          <p:nvPr/>
        </p:nvSpPr>
        <p:spPr>
          <a:xfrm>
            <a:off x="5023080" y="1001520"/>
            <a:ext cx="3269520" cy="4323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225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_usando imagens</a:t>
            </a:r>
            <a:endParaRPr b="0" lang="pt-BR" sz="2250" spc="-1" strike="noStrike">
              <a:latin typeface="Arial"/>
            </a:endParaRPr>
          </a:p>
        </p:txBody>
      </p:sp>
      <p:sp>
        <p:nvSpPr>
          <p:cNvPr id="59" name="CustomShape 2"/>
          <p:cNvSpPr/>
          <p:nvPr/>
        </p:nvSpPr>
        <p:spPr>
          <a:xfrm>
            <a:off x="5567760" y="2066040"/>
            <a:ext cx="2724840" cy="22842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TEXTO TEXTO TEXTO TEXTO TEXTO TEXTO 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TEXTO TEXTO TEXTO 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TEXTO TEXTO TEXTO 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TEXTO TEXTO TEXTO 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TEXTO TEXTO TEXTO 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800" spc="-1" strike="noStrike">
                <a:solidFill>
                  <a:srgbClr val="ffffff"/>
                </a:solidFill>
                <a:latin typeface="Open Sans Light"/>
                <a:ea typeface="Open Sans Light"/>
              </a:rPr>
              <a:t>TEXTO TEXTO TEXTO </a:t>
            </a:r>
            <a:endParaRPr b="0" lang="pt-BR" sz="18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endParaRPr b="0" lang="pt-BR" sz="1800" spc="-1" strike="noStrike">
              <a:latin typeface="Arial"/>
            </a:endParaRPr>
          </a:p>
        </p:txBody>
      </p:sp>
      <p:pic>
        <p:nvPicPr>
          <p:cNvPr id="60" name="Imagem 1" descr=""/>
          <p:cNvPicPr/>
          <p:nvPr/>
        </p:nvPicPr>
        <p:blipFill>
          <a:blip r:embed="rId1"/>
          <a:stretch/>
        </p:blipFill>
        <p:spPr>
          <a:xfrm>
            <a:off x="349560" y="1475640"/>
            <a:ext cx="5217120" cy="282528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  <p:sp>
        <p:nvSpPr>
          <p:cNvPr id="61" name="CustomShape 3"/>
          <p:cNvSpPr/>
          <p:nvPr/>
        </p:nvSpPr>
        <p:spPr>
          <a:xfrm>
            <a:off x="241920" y="6266160"/>
            <a:ext cx="210996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Email de contato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Telefone de contato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62" name="CustomShape 4"/>
          <p:cNvSpPr/>
          <p:nvPr/>
        </p:nvSpPr>
        <p:spPr>
          <a:xfrm>
            <a:off x="4280400" y="6266160"/>
            <a:ext cx="285012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TÍTULO DA APRESENTAÇÃO</a:t>
            </a:r>
            <a:endParaRPr b="0" lang="pt-BR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SETOR DE TRABALHO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9" dur="indefinite" restart="never" nodeType="tmRoot">
          <p:childTnLst>
            <p:seq>
              <p:cTn id="10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Imagem 2" descr=""/>
          <p:cNvPicPr/>
          <p:nvPr/>
        </p:nvPicPr>
        <p:blipFill>
          <a:blip r:embed="rId1"/>
          <a:stretch/>
        </p:blipFill>
        <p:spPr>
          <a:xfrm>
            <a:off x="4330080" y="2245680"/>
            <a:ext cx="4296960" cy="322236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  <p:sp>
        <p:nvSpPr>
          <p:cNvPr id="64" name="CustomShape 1"/>
          <p:cNvSpPr/>
          <p:nvPr/>
        </p:nvSpPr>
        <p:spPr>
          <a:xfrm>
            <a:off x="4223520" y="538200"/>
            <a:ext cx="3991680" cy="9428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28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_slide apenas com fotos</a:t>
            </a:r>
            <a:endParaRPr b="0" lang="pt-BR" sz="2800" spc="-1" strike="noStrike">
              <a:latin typeface="Arial"/>
            </a:endParaRPr>
          </a:p>
        </p:txBody>
      </p:sp>
      <p:pic>
        <p:nvPicPr>
          <p:cNvPr id="65" name="Imagem 4" descr=""/>
          <p:cNvPicPr/>
          <p:nvPr/>
        </p:nvPicPr>
        <p:blipFill>
          <a:blip r:embed="rId2"/>
          <a:stretch/>
        </p:blipFill>
        <p:spPr>
          <a:xfrm>
            <a:off x="695880" y="655200"/>
            <a:ext cx="3408840" cy="4812840"/>
          </a:xfrm>
          <a:prstGeom prst="rect">
            <a:avLst/>
          </a:prstGeom>
          <a:ln>
            <a:noFill/>
          </a:ln>
          <a:effectLst>
            <a:reflection algn="bl" blurRad="12700" dir="5400000" dist="5000" endPos="30000" rotWithShape="0" stA="30000" sy="-100000"/>
          </a:effectLst>
          <a:scene3d>
            <a:camera prst="perspectiveContrastingLeftFacing">
              <a:rot lat="300000" lon="19800000" rev="0"/>
            </a:camera>
            <a:lightRig dir="t" rig="threePt">
              <a:rot lat="0" lon="0" rev="2700000"/>
            </a:lightRig>
          </a:scene3d>
          <a:sp3d>
            <a:bevelT w="63500" h="50800"/>
          </a:sp3d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1" dur="indefinite" restart="never" nodeType="tmRoot">
          <p:childTnLst>
            <p:seq>
              <p:cTn id="1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CustomShape 1"/>
          <p:cNvSpPr/>
          <p:nvPr/>
        </p:nvSpPr>
        <p:spPr>
          <a:xfrm>
            <a:off x="2934720" y="2689920"/>
            <a:ext cx="3317400" cy="1430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ctr">
              <a:lnSpc>
                <a:spcPct val="100000"/>
              </a:lnSpc>
            </a:pPr>
            <a:r>
              <a:rPr b="0" lang="pt-BR" sz="4400" spc="-1" strike="noStrike">
                <a:solidFill>
                  <a:srgbClr val="ffffff"/>
                </a:solidFill>
                <a:latin typeface="Open Sans Extrabold"/>
                <a:ea typeface="Open Sans Extrabold"/>
              </a:rPr>
              <a:t>_obrigada!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67" name="CustomShape 2"/>
          <p:cNvSpPr/>
          <p:nvPr/>
        </p:nvSpPr>
        <p:spPr>
          <a:xfrm>
            <a:off x="241920" y="6266160"/>
            <a:ext cx="210996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Email de contato</a:t>
            </a:r>
            <a:endParaRPr b="0" lang="pt-BR" sz="14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Telefone de contato</a:t>
            </a:r>
            <a:endParaRPr b="0" lang="pt-BR" sz="1400" spc="-1" strike="noStrike">
              <a:latin typeface="Arial"/>
            </a:endParaRPr>
          </a:p>
        </p:txBody>
      </p:sp>
      <p:sp>
        <p:nvSpPr>
          <p:cNvPr id="68" name="CustomShape 3"/>
          <p:cNvSpPr/>
          <p:nvPr/>
        </p:nvSpPr>
        <p:spPr>
          <a:xfrm>
            <a:off x="4280400" y="6266160"/>
            <a:ext cx="2850120" cy="72900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spAutoFit/>
          </a:bodyPr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TÍTULO DA APRESENTAÇÃO</a:t>
            </a:r>
            <a:endParaRPr b="0" lang="pt-BR" sz="1400" spc="-1" strike="noStrike">
              <a:latin typeface="Arial"/>
            </a:endParaRPr>
          </a:p>
          <a:p>
            <a:pPr algn="r">
              <a:lnSpc>
                <a:spcPct val="100000"/>
              </a:lnSpc>
            </a:pPr>
            <a:r>
              <a:rPr b="0" lang="pt-BR" sz="1400" spc="-1" strike="noStrike">
                <a:solidFill>
                  <a:srgbClr val="158823"/>
                </a:solidFill>
                <a:latin typeface="Open Sans Extrabold"/>
                <a:ea typeface="Open Sans Extrabold"/>
              </a:rPr>
              <a:t>SETOR DE TRABALHO</a:t>
            </a:r>
            <a:endParaRPr b="0" lang="pt-BR" sz="14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746</TotalTime>
  <Application>LibreOffice/6.1.6.3$Windows_X86_64 LibreOffice_project/5896ab1714085361c45cf540f76f60673dd96a72</Application>
  <Words>142</Words>
  <Paragraphs>52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2016-02-11T02:17:58Z</dcterms:created>
  <dc:creator>PSDB-01</dc:creator>
  <dc:description/>
  <dc:language>pt-BR</dc:language>
  <cp:lastModifiedBy/>
  <dcterms:modified xsi:type="dcterms:W3CDTF">2019-08-08T15:15:05Z</dcterms:modified>
  <cp:revision>47</cp:revision>
  <dc:subject/>
  <dc:title>Apresentação do PowerPoint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Apresentação na tela (4:3)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7</vt:i4>
  </property>
</Properties>
</file>