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notesMasterIdLst>
    <p:notesMasterId r:id="rId16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18288000" cy="10287000"/>
  <p:notesSz cx="6858000" cy="9144000"/>
  <p:embeddedFontLst>
    <p:embeddedFont>
      <p:font typeface="Lateef" charset="1" panose="01000506020000020003"/>
      <p:regular r:id="rId1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5.xml" Type="http://schemas.openxmlformats.org/officeDocument/2006/relationships/slide"/><Relationship Id="rId11" Target="slides/slide6.xml" Type="http://schemas.openxmlformats.org/officeDocument/2006/relationships/slide"/><Relationship Id="rId12" Target="slides/slide7.xml" Type="http://schemas.openxmlformats.org/officeDocument/2006/relationships/slide"/><Relationship Id="rId13" Target="slides/slide8.xml" Type="http://schemas.openxmlformats.org/officeDocument/2006/relationships/slide"/><Relationship Id="rId14" Target="slides/slide9.xml" Type="http://schemas.openxmlformats.org/officeDocument/2006/relationships/slide"/><Relationship Id="rId15" Target="slides/slide10.xml" Type="http://schemas.openxmlformats.org/officeDocument/2006/relationships/slide"/><Relationship Id="rId16" Target="notesMasters/notesMaster1.xml" Type="http://schemas.openxmlformats.org/officeDocument/2006/relationships/notesMaster"/><Relationship Id="rId17" Target="theme/theme2.xml" Type="http://schemas.openxmlformats.org/officeDocument/2006/relationships/theme"/><Relationship Id="rId18" Target="notesSlides/notesSlide1.xml" Type="http://schemas.openxmlformats.org/officeDocument/2006/relationships/notesSlide"/><Relationship Id="rId19" Target="fonts/font19.fntdata" Type="http://schemas.openxmlformats.org/officeDocument/2006/relationships/font"/><Relationship Id="rId2" Target="presProps.xml" Type="http://schemas.openxmlformats.org/officeDocument/2006/relationships/presProps"/><Relationship Id="rId20" Target="notesSlides/notesSlide2.xml" Type="http://schemas.openxmlformats.org/officeDocument/2006/relationships/notesSlide"/><Relationship Id="rId21" Target="notesSlides/notesSlide3.xml" Type="http://schemas.openxmlformats.org/officeDocument/2006/relationships/notesSlide"/><Relationship Id="rId22" Target="notesSlides/notesSlide4.xml" Type="http://schemas.openxmlformats.org/officeDocument/2006/relationships/notesSlide"/><Relationship Id="rId23" Target="notesSlides/notesSlide5.xml" Type="http://schemas.openxmlformats.org/officeDocument/2006/relationships/notesSlide"/><Relationship Id="rId24" Target="notesSlides/notesSlide6.xml" Type="http://schemas.openxmlformats.org/officeDocument/2006/relationships/notesSlide"/><Relationship Id="rId25" Target="notesSlides/notesSlide7.xml" Type="http://schemas.openxmlformats.org/officeDocument/2006/relationships/notesSlide"/><Relationship Id="rId26" Target="notesSlides/notesSlide8.xml" Type="http://schemas.openxmlformats.org/officeDocument/2006/relationships/notesSlide"/><Relationship Id="rId27" Target="notesSlides/notesSlide9.xml" Type="http://schemas.openxmlformats.org/officeDocument/2006/relationships/notesSlide"/><Relationship Id="rId28" Target="notesSlides/notesSlide10.xml" Type="http://schemas.openxmlformats.org/officeDocument/2006/relationships/notesSlide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268E1E-0E44-426D-905E-8AD9B19D2182}" type="datetimeFigureOut">
              <a:rPr lang="cs-CZ" smtClean="0"/>
              <a:t>1.7.2013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2763"/>
            <a:ext cx="342900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B2431-D351-4C6E-A3CF-9DFAC0E3E0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8889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1.xml" Type="http://schemas.openxmlformats.org/officeDocument/2006/relationships/slide"/></Relationships>
</file>

<file path=ppt/notesSlides/_rels/notesSlide10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10.xml" Type="http://schemas.openxmlformats.org/officeDocument/2006/relationships/slide"/></Relationships>
</file>

<file path=ppt/notesSlides/_rels/notesSlide2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2.xml" Type="http://schemas.openxmlformats.org/officeDocument/2006/relationships/slide"/></Relationships>
</file>

<file path=ppt/notesSlides/_rels/notesSlide3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3.xml" Type="http://schemas.openxmlformats.org/officeDocument/2006/relationships/slide"/></Relationships>
</file>

<file path=ppt/notesSlides/_rels/notesSlide4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4.xml" Type="http://schemas.openxmlformats.org/officeDocument/2006/relationships/slide"/></Relationships>
</file>

<file path=ppt/notesSlides/_rels/notesSlide5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5.xml" Type="http://schemas.openxmlformats.org/officeDocument/2006/relationships/slide"/></Relationships>
</file>

<file path=ppt/notesSlides/_rels/notesSlide6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6.xml" Type="http://schemas.openxmlformats.org/officeDocument/2006/relationships/slide"/></Relationships>
</file>

<file path=ppt/notesSlides/_rels/notesSlide7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7.xml" Type="http://schemas.openxmlformats.org/officeDocument/2006/relationships/slide"/></Relationships>
</file>

<file path=ppt/notesSlides/_rels/notesSlide8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8.xml" Type="http://schemas.openxmlformats.org/officeDocument/2006/relationships/slide"/></Relationships>
</file>

<file path=ppt/notesSlides/_rels/notesSlide9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9.xml" Type="http://schemas.openxmlformats.org/officeDocument/2006/relationships/slide"/></Relationships>
</file>

<file path=ppt/notesSlides/notesSlide1.xml><?xml version="1.0" encoding="utf-8"?>
<p:notes xmlns:p="http://schemas.openxmlformats.org/presentationml/2006/main" xmlns:a="http://schemas.openxmlformats.org/drawingml/2006/main">
  <p:cSld>
    <p:spTree xmlns:r="http://schemas.openxmlformats.org/officeDocument/2006/relationships"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/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 id="{B7268E1E-0E44-426D-905E-8AD9B19D2182}" type="datetimeFigureOut">
              <a:rPr lang="cs-CZ" smtClean="0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2763"/>
            <a:ext cx="342900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/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/>
              <a:t/>
            </a:r>
            <a:endParaRPr 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/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 id="{871B2431-D351-4C6E-A3CF-9DFAC0E3E050}" type="slidenum">
              <a:rPr lang="cs-CZ" smtClean="0"/>
              <a:t>‹#›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p="http://schemas.openxmlformats.org/presentationml/2006/main" xmlns:a="http://schemas.openxmlformats.org/drawingml/2006/main">
  <p:cSld>
    <p:spTree xmlns:r="http://schemas.openxmlformats.org/officeDocument/2006/relationships"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/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 id="{B7268E1E-0E44-426D-905E-8AD9B19D2182}" type="datetimeFigureOut">
              <a:rPr lang="cs-CZ" smtClean="0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2763"/>
            <a:ext cx="342900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/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/>
              <a:t/>
            </a:r>
            <a:endParaRPr 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/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 id="{871B2431-D351-4C6E-A3CF-9DFAC0E3E050}" type="slidenum">
              <a:rPr lang="cs-CZ" smtClean="0"/>
              <a:t>‹#›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p="http://schemas.openxmlformats.org/presentationml/2006/main" xmlns:a="http://schemas.openxmlformats.org/drawingml/2006/main">
  <p:cSld>
    <p:spTree xmlns:r="http://schemas.openxmlformats.org/officeDocument/2006/relationships"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/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 id="{B7268E1E-0E44-426D-905E-8AD9B19D2182}" type="datetimeFigureOut">
              <a:rPr lang="cs-CZ" smtClean="0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2763"/>
            <a:ext cx="342900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/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/>
              <a:t/>
            </a:r>
            <a:endParaRPr 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/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 id="{871B2431-D351-4C6E-A3CF-9DFAC0E3E050}" type="slidenum">
              <a:rPr lang="cs-CZ" smtClean="0"/>
              <a:t>‹#›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p="http://schemas.openxmlformats.org/presentationml/2006/main" xmlns:a="http://schemas.openxmlformats.org/drawingml/2006/main">
  <p:cSld>
    <p:spTree xmlns:r="http://schemas.openxmlformats.org/officeDocument/2006/relationships"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/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 id="{B7268E1E-0E44-426D-905E-8AD9B19D2182}" type="datetimeFigureOut">
              <a:rPr lang="cs-CZ" smtClean="0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2763"/>
            <a:ext cx="342900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/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/>
              <a:t/>
            </a:r>
            <a:endParaRPr 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/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 id="{871B2431-D351-4C6E-A3CF-9DFAC0E3E050}" type="slidenum">
              <a:rPr lang="cs-CZ" smtClean="0"/>
              <a:t>‹#›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p="http://schemas.openxmlformats.org/presentationml/2006/main" xmlns:a="http://schemas.openxmlformats.org/drawingml/2006/main">
  <p:cSld>
    <p:spTree xmlns:r="http://schemas.openxmlformats.org/officeDocument/2006/relationships"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/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 id="{B7268E1E-0E44-426D-905E-8AD9B19D2182}" type="datetimeFigureOut">
              <a:rPr lang="cs-CZ" smtClean="0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2763"/>
            <a:ext cx="342900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/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/>
              <a:t/>
            </a:r>
            <a:endParaRPr 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/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 id="{871B2431-D351-4C6E-A3CF-9DFAC0E3E050}" type="slidenum">
              <a:rPr lang="cs-CZ" smtClean="0"/>
              <a:t>‹#›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p="http://schemas.openxmlformats.org/presentationml/2006/main" xmlns:a="http://schemas.openxmlformats.org/drawingml/2006/main">
  <p:cSld>
    <p:spTree xmlns:r="http://schemas.openxmlformats.org/officeDocument/2006/relationships"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/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 id="{B7268E1E-0E44-426D-905E-8AD9B19D2182}" type="datetimeFigureOut">
              <a:rPr lang="cs-CZ" smtClean="0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2763"/>
            <a:ext cx="342900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/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/>
              <a:t/>
            </a:r>
            <a:endParaRPr 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/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 id="{871B2431-D351-4C6E-A3CF-9DFAC0E3E050}" type="slidenum">
              <a:rPr lang="cs-CZ" smtClean="0"/>
              <a:t>‹#›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p="http://schemas.openxmlformats.org/presentationml/2006/main" xmlns:a="http://schemas.openxmlformats.org/drawingml/2006/main">
  <p:cSld>
    <p:spTree xmlns:r="http://schemas.openxmlformats.org/officeDocument/2006/relationships"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/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 id="{B7268E1E-0E44-426D-905E-8AD9B19D2182}" type="datetimeFigureOut">
              <a:rPr lang="cs-CZ" smtClean="0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2763"/>
            <a:ext cx="342900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/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/>
              <a:t/>
            </a:r>
            <a:endParaRPr 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/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 id="{871B2431-D351-4C6E-A3CF-9DFAC0E3E050}" type="slidenum">
              <a:rPr lang="cs-CZ" smtClean="0"/>
              <a:t>‹#›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p="http://schemas.openxmlformats.org/presentationml/2006/main" xmlns:a="http://schemas.openxmlformats.org/drawingml/2006/main">
  <p:cSld>
    <p:spTree xmlns:r="http://schemas.openxmlformats.org/officeDocument/2006/relationships"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/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 id="{B7268E1E-0E44-426D-905E-8AD9B19D2182}" type="datetimeFigureOut">
              <a:rPr lang="cs-CZ" smtClean="0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2763"/>
            <a:ext cx="342900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/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/>
              <a:t/>
            </a:r>
            <a:endParaRPr 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/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 id="{871B2431-D351-4C6E-A3CF-9DFAC0E3E050}" type="slidenum">
              <a:rPr lang="cs-CZ" smtClean="0"/>
              <a:t>‹#›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p="http://schemas.openxmlformats.org/presentationml/2006/main" xmlns:a="http://schemas.openxmlformats.org/drawingml/2006/main">
  <p:cSld>
    <p:spTree xmlns:r="http://schemas.openxmlformats.org/officeDocument/2006/relationships"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/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 id="{B7268E1E-0E44-426D-905E-8AD9B19D2182}" type="datetimeFigureOut">
              <a:rPr lang="cs-CZ" smtClean="0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2763"/>
            <a:ext cx="342900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/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/>
              <a:t/>
            </a:r>
            <a:endParaRPr 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/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 id="{871B2431-D351-4C6E-A3CF-9DFAC0E3E050}" type="slidenum">
              <a:rPr lang="cs-CZ" smtClean="0"/>
              <a:t>‹#›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p="http://schemas.openxmlformats.org/presentationml/2006/main" xmlns:a="http://schemas.openxmlformats.org/drawingml/2006/main">
  <p:cSld>
    <p:spTree xmlns:r="http://schemas.openxmlformats.org/officeDocument/2006/relationships"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/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 id="{B7268E1E-0E44-426D-905E-8AD9B19D2182}" type="datetimeFigureOut">
              <a:rPr lang="cs-CZ" smtClean="0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2763"/>
            <a:ext cx="342900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/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/>
              <a:t/>
            </a:r>
            <a:endParaRPr 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/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 id="{871B2431-D351-4C6E-A3CF-9DFAC0E3E050}" type="slidenum">
              <a:rPr lang="cs-CZ" smtClean="0"/>
              <a:t>‹#›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1.xml" Type="http://schemas.openxmlformats.org/officeDocument/2006/relationships/notesSlide"/><Relationship Id="rId3" Target="../media/image1.png" Type="http://schemas.openxmlformats.org/officeDocument/2006/relationships/image"/></Relationships>
</file>

<file path=ppt/slides/_rels/slide10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10.xml" Type="http://schemas.openxmlformats.org/officeDocument/2006/relationships/notesSlide"/><Relationship Id="rId3" Target="../media/image2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2.xml" Type="http://schemas.openxmlformats.org/officeDocument/2006/relationships/notesSlide"/><Relationship Id="rId3" Target="../media/image1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3.xml" Type="http://schemas.openxmlformats.org/officeDocument/2006/relationships/notesSlide"/><Relationship Id="rId3" Target="../media/image1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4.xml" Type="http://schemas.openxmlformats.org/officeDocument/2006/relationships/notesSlide"/><Relationship Id="rId3" Target="../media/image1.pn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5.xml" Type="http://schemas.openxmlformats.org/officeDocument/2006/relationships/notesSlide"/><Relationship Id="rId3" Target="../media/image1.pn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6.xml" Type="http://schemas.openxmlformats.org/officeDocument/2006/relationships/notesSlide"/><Relationship Id="rId3" Target="../media/image1.pn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7.xml" Type="http://schemas.openxmlformats.org/officeDocument/2006/relationships/notesSlide"/><Relationship Id="rId3" Target="../media/image1.pn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8.xml" Type="http://schemas.openxmlformats.org/officeDocument/2006/relationships/notesSlide"/><Relationship Id="rId3" Target="../media/image1.png" Type="http://schemas.openxmlformats.org/officeDocument/2006/relationships/image"/></Relationships>
</file>

<file path=ppt/slides/_rels/slide9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9.xml" Type="http://schemas.openxmlformats.org/officeDocument/2006/relationships/notesSlide"/><Relationship Id="rId3" Target="../media/image1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AutoShape 2" id="2"/>
          <p:cNvSpPr/>
          <p:nvPr/>
        </p:nvSpPr>
        <p:spPr>
          <a:xfrm rot="3282">
            <a:off x="1782953" y="2606580"/>
            <a:ext cx="14964734" cy="0"/>
          </a:xfrm>
          <a:prstGeom prst="line">
            <a:avLst/>
          </a:prstGeom>
          <a:ln cap="rnd" w="9525">
            <a:solidFill>
              <a:srgbClr val="7F7F7F"/>
            </a:solidFill>
            <a:prstDash val="solid"/>
            <a:headEnd type="none" len="sm" w="sm"/>
            <a:tailEnd type="none" len="sm" w="sm"/>
          </a:ln>
        </p:spPr>
      </p:sp>
      <p:grpSp>
        <p:nvGrpSpPr>
          <p:cNvPr name="Group 3" id="3"/>
          <p:cNvGrpSpPr/>
          <p:nvPr/>
        </p:nvGrpSpPr>
        <p:grpSpPr>
          <a:xfrm rot="0">
            <a:off x="4860" y="9601200"/>
            <a:ext cx="18282238" cy="684720"/>
            <a:chOff x="0" y="0"/>
            <a:chExt cx="24376318" cy="912960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24376380" cy="913003"/>
            </a:xfrm>
            <a:custGeom>
              <a:avLst/>
              <a:gdLst/>
              <a:ahLst/>
              <a:cxnLst/>
              <a:rect r="r" b="b" t="t" l="l"/>
              <a:pathLst>
                <a:path h="913003" w="24376380">
                  <a:moveTo>
                    <a:pt x="0" y="0"/>
                  </a:moveTo>
                  <a:lnTo>
                    <a:pt x="24376380" y="0"/>
                  </a:lnTo>
                  <a:lnTo>
                    <a:pt x="24376380" y="913003"/>
                  </a:lnTo>
                  <a:lnTo>
                    <a:pt x="0" y="913003"/>
                  </a:lnTo>
                  <a:close/>
                </a:path>
              </a:pathLst>
            </a:custGeom>
            <a:solidFill>
              <a:srgbClr val="FF0000"/>
            </a:solidFill>
          </p:spPr>
        </p:sp>
      </p:grpSp>
      <p:grpSp>
        <p:nvGrpSpPr>
          <p:cNvPr name="Group 5" id="5"/>
          <p:cNvGrpSpPr/>
          <p:nvPr/>
        </p:nvGrpSpPr>
        <p:grpSpPr>
          <a:xfrm rot="0">
            <a:off x="0" y="9501300"/>
            <a:ext cx="18282238" cy="95040"/>
            <a:chOff x="0" y="0"/>
            <a:chExt cx="24376318" cy="126720"/>
          </a:xfrm>
        </p:grpSpPr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24376380" cy="126746"/>
            </a:xfrm>
            <a:custGeom>
              <a:avLst/>
              <a:gdLst/>
              <a:ahLst/>
              <a:cxnLst/>
              <a:rect r="r" b="b" t="t" l="l"/>
              <a:pathLst>
                <a:path h="126746" w="24376380">
                  <a:moveTo>
                    <a:pt x="0" y="0"/>
                  </a:moveTo>
                  <a:lnTo>
                    <a:pt x="24376380" y="0"/>
                  </a:lnTo>
                  <a:lnTo>
                    <a:pt x="24376380" y="126746"/>
                  </a:lnTo>
                  <a:lnTo>
                    <a:pt x="0" y="126746"/>
                  </a:lnTo>
                  <a:close/>
                </a:path>
              </a:pathLst>
            </a:custGeom>
            <a:solidFill>
              <a:srgbClr val="0070C0"/>
            </a:solidFill>
          </p:spPr>
        </p:sp>
      </p:grpSp>
      <p:grpSp>
        <p:nvGrpSpPr>
          <p:cNvPr name="Group 7" id="7"/>
          <p:cNvGrpSpPr/>
          <p:nvPr/>
        </p:nvGrpSpPr>
        <p:grpSpPr>
          <a:xfrm rot="0">
            <a:off x="-90699" y="-205869"/>
            <a:ext cx="18372938" cy="9636278"/>
            <a:chOff x="0" y="0"/>
            <a:chExt cx="24497250" cy="12848370"/>
          </a:xfrm>
        </p:grpSpPr>
        <p:sp>
          <p:nvSpPr>
            <p:cNvPr name="Freeform 8" id="8"/>
            <p:cNvSpPr/>
            <p:nvPr/>
          </p:nvSpPr>
          <p:spPr>
            <a:xfrm flipH="false" flipV="false" rot="0">
              <a:off x="0" y="0"/>
              <a:ext cx="24497285" cy="12848463"/>
            </a:xfrm>
            <a:custGeom>
              <a:avLst/>
              <a:gdLst/>
              <a:ahLst/>
              <a:cxnLst/>
              <a:rect r="r" b="b" t="t" l="l"/>
              <a:pathLst>
                <a:path h="12848463" w="24497285">
                  <a:moveTo>
                    <a:pt x="57277" y="0"/>
                  </a:moveTo>
                  <a:lnTo>
                    <a:pt x="24440007" y="0"/>
                  </a:lnTo>
                  <a:cubicBezTo>
                    <a:pt x="24471630" y="0"/>
                    <a:pt x="24497285" y="25654"/>
                    <a:pt x="24497285" y="57277"/>
                  </a:cubicBezTo>
                  <a:lnTo>
                    <a:pt x="24497285" y="12791186"/>
                  </a:lnTo>
                  <a:cubicBezTo>
                    <a:pt x="24497285" y="12822809"/>
                    <a:pt x="24471630" y="12848463"/>
                    <a:pt x="24440007" y="12848463"/>
                  </a:cubicBezTo>
                  <a:lnTo>
                    <a:pt x="57277" y="12848463"/>
                  </a:lnTo>
                  <a:cubicBezTo>
                    <a:pt x="25654" y="12848463"/>
                    <a:pt x="0" y="12822809"/>
                    <a:pt x="0" y="12791186"/>
                  </a:cubicBezTo>
                  <a:lnTo>
                    <a:pt x="0" y="57277"/>
                  </a:lnTo>
                  <a:cubicBezTo>
                    <a:pt x="0" y="25654"/>
                    <a:pt x="25654" y="0"/>
                    <a:pt x="57277" y="0"/>
                  </a:cubicBezTo>
                  <a:moveTo>
                    <a:pt x="57277" y="114427"/>
                  </a:moveTo>
                  <a:lnTo>
                    <a:pt x="57277" y="57277"/>
                  </a:lnTo>
                  <a:lnTo>
                    <a:pt x="114427" y="57277"/>
                  </a:lnTo>
                  <a:lnTo>
                    <a:pt x="114427" y="12791186"/>
                  </a:lnTo>
                  <a:lnTo>
                    <a:pt x="57277" y="12791186"/>
                  </a:lnTo>
                  <a:lnTo>
                    <a:pt x="57277" y="12733909"/>
                  </a:lnTo>
                  <a:lnTo>
                    <a:pt x="24440007" y="12733909"/>
                  </a:lnTo>
                  <a:lnTo>
                    <a:pt x="24440007" y="12791186"/>
                  </a:lnTo>
                  <a:lnTo>
                    <a:pt x="24382730" y="12791186"/>
                  </a:lnTo>
                  <a:lnTo>
                    <a:pt x="24382730" y="57277"/>
                  </a:lnTo>
                  <a:lnTo>
                    <a:pt x="24440007" y="57277"/>
                  </a:lnTo>
                  <a:lnTo>
                    <a:pt x="24440007" y="114427"/>
                  </a:lnTo>
                  <a:lnTo>
                    <a:pt x="57277" y="114427"/>
                  </a:lnTo>
                  <a:close/>
                </a:path>
              </a:pathLst>
            </a:custGeom>
            <a:solidFill>
              <a:srgbClr val="00A650"/>
            </a:solidFill>
          </p:spPr>
        </p:sp>
      </p:grpSp>
      <p:grpSp>
        <p:nvGrpSpPr>
          <p:cNvPr name="Group 9" id="9"/>
          <p:cNvGrpSpPr/>
          <p:nvPr/>
        </p:nvGrpSpPr>
        <p:grpSpPr>
          <a:xfrm rot="0">
            <a:off x="1411750" y="3344682"/>
            <a:ext cx="10647000" cy="1289670"/>
            <a:chOff x="0" y="0"/>
            <a:chExt cx="14196000" cy="1719560"/>
          </a:xfrm>
        </p:grpSpPr>
        <p:sp>
          <p:nvSpPr>
            <p:cNvPr name="Freeform 10" id="10"/>
            <p:cNvSpPr/>
            <p:nvPr/>
          </p:nvSpPr>
          <p:spPr>
            <a:xfrm flipH="false" flipV="false" rot="0">
              <a:off x="0" y="0"/>
              <a:ext cx="14196000" cy="1719560"/>
            </a:xfrm>
            <a:custGeom>
              <a:avLst/>
              <a:gdLst/>
              <a:ahLst/>
              <a:cxnLst/>
              <a:rect r="r" b="b" t="t" l="l"/>
              <a:pathLst>
                <a:path h="1719560" w="14196000">
                  <a:moveTo>
                    <a:pt x="0" y="0"/>
                  </a:moveTo>
                  <a:lnTo>
                    <a:pt x="14196000" y="0"/>
                  </a:lnTo>
                  <a:lnTo>
                    <a:pt x="14196000" y="1719560"/>
                  </a:lnTo>
                  <a:lnTo>
                    <a:pt x="0" y="1719560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</p:spPr>
        </p:sp>
        <p:sp>
          <p:nvSpPr>
            <p:cNvPr name="TextBox 11" id="11"/>
            <p:cNvSpPr txBox="true"/>
            <p:nvPr/>
          </p:nvSpPr>
          <p:spPr>
            <a:xfrm>
              <a:off x="0" y="9525"/>
              <a:ext cx="14196000" cy="1710035"/>
            </a:xfrm>
            <a:prstGeom prst="rect">
              <a:avLst/>
            </a:prstGeom>
          </p:spPr>
          <p:txBody>
            <a:bodyPr anchor="t" rtlCol="false" tIns="0" lIns="0" bIns="0" rIns="0"/>
            <a:lstStyle/>
            <a:p>
              <a:pPr algn="ctr">
                <a:lnSpc>
                  <a:spcPts val="4320"/>
                </a:lnSpc>
              </a:pPr>
              <a:r>
                <a:rPr lang="en-US" sz="3600">
                  <a:solidFill>
                    <a:srgbClr val="000000"/>
                  </a:solidFill>
                  <a:latin typeface="Lateef"/>
                  <a:ea typeface="Lateef"/>
                  <a:cs typeface="Lateef"/>
                  <a:sym typeface="Lateef"/>
                </a:rPr>
                <a:t>TÍTULO DO TRABALHO</a:t>
              </a:r>
            </a:p>
            <a:p>
              <a:pPr algn="ctr">
                <a:lnSpc>
                  <a:spcPts val="4320"/>
                </a:lnSpc>
              </a:pPr>
            </a:p>
          </p:txBody>
        </p:sp>
      </p:grpSp>
      <p:grpSp>
        <p:nvGrpSpPr>
          <p:cNvPr name="Group 12" id="12"/>
          <p:cNvGrpSpPr/>
          <p:nvPr/>
        </p:nvGrpSpPr>
        <p:grpSpPr>
          <a:xfrm rot="0">
            <a:off x="738180" y="6320160"/>
            <a:ext cx="9059040" cy="1382814"/>
            <a:chOff x="0" y="0"/>
            <a:chExt cx="12078720" cy="1843752"/>
          </a:xfrm>
        </p:grpSpPr>
        <p:sp>
          <p:nvSpPr>
            <p:cNvPr name="Freeform 13" id="13"/>
            <p:cNvSpPr/>
            <p:nvPr/>
          </p:nvSpPr>
          <p:spPr>
            <a:xfrm flipH="false" flipV="false" rot="0">
              <a:off x="0" y="0"/>
              <a:ext cx="12078720" cy="1843752"/>
            </a:xfrm>
            <a:custGeom>
              <a:avLst/>
              <a:gdLst/>
              <a:ahLst/>
              <a:cxnLst/>
              <a:rect r="r" b="b" t="t" l="l"/>
              <a:pathLst>
                <a:path h="1843752" w="12078720">
                  <a:moveTo>
                    <a:pt x="0" y="0"/>
                  </a:moveTo>
                  <a:lnTo>
                    <a:pt x="12078720" y="0"/>
                  </a:lnTo>
                  <a:lnTo>
                    <a:pt x="12078720" y="1843752"/>
                  </a:lnTo>
                  <a:lnTo>
                    <a:pt x="0" y="1843752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</p:spPr>
        </p:sp>
        <p:sp>
          <p:nvSpPr>
            <p:cNvPr name="TextBox 14" id="14"/>
            <p:cNvSpPr txBox="true"/>
            <p:nvPr/>
          </p:nvSpPr>
          <p:spPr>
            <a:xfrm>
              <a:off x="0" y="0"/>
              <a:ext cx="12078720" cy="1843752"/>
            </a:xfrm>
            <a:prstGeom prst="rect">
              <a:avLst/>
            </a:prstGeom>
          </p:spPr>
          <p:txBody>
            <a:bodyPr anchor="t" rtlCol="false" tIns="0" lIns="0" bIns="0" rIns="0"/>
            <a:lstStyle/>
            <a:p>
              <a:pPr algn="l">
                <a:lnSpc>
                  <a:spcPts val="3240"/>
                </a:lnSpc>
              </a:pPr>
              <a:r>
                <a:rPr lang="en-US" sz="2700">
                  <a:solidFill>
                    <a:srgbClr val="000000"/>
                  </a:solidFill>
                  <a:latin typeface="Lateef"/>
                  <a:ea typeface="Lateef"/>
                  <a:cs typeface="Lateef"/>
                  <a:sym typeface="Lateef"/>
                </a:rPr>
                <a:t>NOME DO(A) APRESENTADOR(A): </a:t>
              </a:r>
            </a:p>
            <a:p>
              <a:pPr algn="l">
                <a:lnSpc>
                  <a:spcPts val="3240"/>
                </a:lnSpc>
              </a:pPr>
              <a:r>
                <a:rPr lang="en-US" sz="2700">
                  <a:solidFill>
                    <a:srgbClr val="000000"/>
                  </a:solidFill>
                  <a:latin typeface="Lateef"/>
                  <a:ea typeface="Lateef"/>
                  <a:cs typeface="Lateef"/>
                  <a:sym typeface="Lateef"/>
                </a:rPr>
                <a:t>NOME DO(A) ORIENTADOR(A): </a:t>
              </a:r>
            </a:p>
            <a:p>
              <a:pPr algn="l">
                <a:lnSpc>
                  <a:spcPts val="3240"/>
                </a:lnSpc>
              </a:pPr>
              <a:r>
                <a:rPr lang="en-US" sz="2700">
                  <a:solidFill>
                    <a:srgbClr val="000000"/>
                  </a:solidFill>
                  <a:latin typeface="Lateef"/>
                  <a:ea typeface="Lateef"/>
                  <a:cs typeface="Lateef"/>
                  <a:sym typeface="Lateef"/>
                </a:rPr>
                <a:t>CAMPUS-UNIDADE:</a:t>
              </a:r>
            </a:p>
          </p:txBody>
        </p:sp>
      </p:grpSp>
      <p:grpSp>
        <p:nvGrpSpPr>
          <p:cNvPr name="Group 15" id="15"/>
          <p:cNvGrpSpPr/>
          <p:nvPr/>
        </p:nvGrpSpPr>
        <p:grpSpPr>
          <a:xfrm rot="0">
            <a:off x="1010860" y="691314"/>
            <a:ext cx="11448780" cy="1835550"/>
            <a:chOff x="0" y="0"/>
            <a:chExt cx="15265040" cy="2447400"/>
          </a:xfrm>
        </p:grpSpPr>
        <p:sp>
          <p:nvSpPr>
            <p:cNvPr name="Freeform 16" id="16"/>
            <p:cNvSpPr/>
            <p:nvPr/>
          </p:nvSpPr>
          <p:spPr>
            <a:xfrm flipH="false" flipV="false" rot="0">
              <a:off x="0" y="0"/>
              <a:ext cx="15265040" cy="2447400"/>
            </a:xfrm>
            <a:custGeom>
              <a:avLst/>
              <a:gdLst/>
              <a:ahLst/>
              <a:cxnLst/>
              <a:rect r="r" b="b" t="t" l="l"/>
              <a:pathLst>
                <a:path h="2447400" w="15265040">
                  <a:moveTo>
                    <a:pt x="0" y="0"/>
                  </a:moveTo>
                  <a:lnTo>
                    <a:pt x="15265040" y="0"/>
                  </a:lnTo>
                  <a:lnTo>
                    <a:pt x="15265040" y="2447400"/>
                  </a:lnTo>
                  <a:lnTo>
                    <a:pt x="0" y="2447400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</p:spPr>
        </p:sp>
        <p:sp>
          <p:nvSpPr>
            <p:cNvPr name="TextBox 17" id="17"/>
            <p:cNvSpPr txBox="true"/>
            <p:nvPr/>
          </p:nvSpPr>
          <p:spPr>
            <a:xfrm>
              <a:off x="0" y="9525"/>
              <a:ext cx="15265040" cy="2437875"/>
            </a:xfrm>
            <a:prstGeom prst="rect">
              <a:avLst/>
            </a:prstGeom>
          </p:spPr>
          <p:txBody>
            <a:bodyPr anchor="t" rtlCol="false" tIns="0" lIns="0" bIns="0" rIns="0"/>
            <a:lstStyle/>
            <a:p>
              <a:pPr algn="ctr">
                <a:lnSpc>
                  <a:spcPts val="4320"/>
                </a:lnSpc>
              </a:pPr>
              <a:r>
                <a:rPr lang="en-US" sz="3600">
                  <a:solidFill>
                    <a:srgbClr val="000000"/>
                  </a:solidFill>
                  <a:latin typeface="Lateef"/>
                  <a:ea typeface="Lateef"/>
                  <a:cs typeface="Lateef"/>
                  <a:sym typeface="Lateef"/>
                </a:rPr>
                <a:t>INSTITUTO</a:t>
              </a:r>
              <a:r>
                <a:rPr lang="en-US" sz="3600">
                  <a:solidFill>
                    <a:srgbClr val="000000"/>
                  </a:solidFill>
                  <a:latin typeface="Lateef"/>
                  <a:ea typeface="Lateef"/>
                  <a:cs typeface="Lateef"/>
                  <a:sym typeface="Lateef"/>
                </a:rPr>
                <a:t> FEDERAL DE ALAGOAS</a:t>
              </a:r>
            </a:p>
            <a:p>
              <a:pPr algn="ctr">
                <a:lnSpc>
                  <a:spcPts val="4320"/>
                </a:lnSpc>
              </a:pPr>
              <a:r>
                <a:rPr lang="en-US" sz="3600">
                  <a:solidFill>
                    <a:srgbClr val="000000"/>
                  </a:solidFill>
                  <a:latin typeface="Lateef"/>
                  <a:ea typeface="Lateef"/>
                  <a:cs typeface="Lateef"/>
                  <a:sym typeface="Lateef"/>
                </a:rPr>
                <a:t>Campus Marechal Deodoro</a:t>
              </a:r>
            </a:p>
            <a:p>
              <a:pPr algn="ctr">
                <a:lnSpc>
                  <a:spcPts val="4320"/>
                </a:lnSpc>
              </a:pPr>
              <a:r>
                <a:rPr lang="en-US" sz="3600">
                  <a:solidFill>
                    <a:srgbClr val="000000"/>
                  </a:solidFill>
                  <a:latin typeface="Lateef"/>
                  <a:ea typeface="Lateef"/>
                  <a:cs typeface="Lateef"/>
                  <a:sym typeface="Lateef"/>
                </a:rPr>
                <a:t>Coordenação Acadêmica</a:t>
              </a:r>
            </a:p>
          </p:txBody>
        </p:sp>
      </p:grpSp>
      <p:grpSp>
        <p:nvGrpSpPr>
          <p:cNvPr name="Group 18" id="18"/>
          <p:cNvGrpSpPr/>
          <p:nvPr/>
        </p:nvGrpSpPr>
        <p:grpSpPr>
          <a:xfrm rot="0">
            <a:off x="-40822" y="9430408"/>
            <a:ext cx="18369644" cy="875642"/>
            <a:chOff x="0" y="0"/>
            <a:chExt cx="24492858" cy="1167522"/>
          </a:xfrm>
        </p:grpSpPr>
        <p:sp>
          <p:nvSpPr>
            <p:cNvPr name="Freeform 19" id="19"/>
            <p:cNvSpPr/>
            <p:nvPr/>
          </p:nvSpPr>
          <p:spPr>
            <a:xfrm flipH="false" flipV="false" rot="0">
              <a:off x="25400" y="25400"/>
              <a:ext cx="24442038" cy="1116711"/>
            </a:xfrm>
            <a:custGeom>
              <a:avLst/>
              <a:gdLst/>
              <a:ahLst/>
              <a:cxnLst/>
              <a:rect r="r" b="b" t="t" l="l"/>
              <a:pathLst>
                <a:path h="1116711" w="24442038">
                  <a:moveTo>
                    <a:pt x="0" y="0"/>
                  </a:moveTo>
                  <a:lnTo>
                    <a:pt x="24442038" y="0"/>
                  </a:lnTo>
                  <a:lnTo>
                    <a:pt x="24442038" y="1116711"/>
                  </a:lnTo>
                  <a:lnTo>
                    <a:pt x="0" y="1116711"/>
                  </a:lnTo>
                  <a:close/>
                </a:path>
              </a:pathLst>
            </a:custGeom>
            <a:gradFill rotWithShape="true">
              <a:gsLst>
                <a:gs pos="0">
                  <a:srgbClr val="EFF8FF">
                    <a:alpha val="100000"/>
                  </a:srgbClr>
                </a:gs>
                <a:gs pos="33333">
                  <a:srgbClr val="02A65A">
                    <a:alpha val="100000"/>
                  </a:srgbClr>
                </a:gs>
                <a:gs pos="66667">
                  <a:srgbClr val="008F3D">
                    <a:alpha val="100000"/>
                  </a:srgbClr>
                </a:gs>
                <a:gs pos="100000">
                  <a:srgbClr val="00B050">
                    <a:alpha val="100000"/>
                  </a:srgbClr>
                </a:gs>
              </a:gsLst>
              <a:lin ang="5400000"/>
            </a:gradFill>
          </p:spPr>
        </p:sp>
        <p:sp>
          <p:nvSpPr>
            <p:cNvPr name="Freeform 20" id="20"/>
            <p:cNvSpPr/>
            <p:nvPr/>
          </p:nvSpPr>
          <p:spPr>
            <a:xfrm flipH="false" flipV="false" rot="0">
              <a:off x="0" y="0"/>
              <a:ext cx="24492838" cy="1167511"/>
            </a:xfrm>
            <a:custGeom>
              <a:avLst/>
              <a:gdLst/>
              <a:ahLst/>
              <a:cxnLst/>
              <a:rect r="r" b="b" t="t" l="l"/>
              <a:pathLst>
                <a:path h="1167511" w="24492838">
                  <a:moveTo>
                    <a:pt x="25400" y="0"/>
                  </a:moveTo>
                  <a:lnTo>
                    <a:pt x="24467438" y="0"/>
                  </a:lnTo>
                  <a:cubicBezTo>
                    <a:pt x="24481408" y="0"/>
                    <a:pt x="24492838" y="11430"/>
                    <a:pt x="24492838" y="25400"/>
                  </a:cubicBezTo>
                  <a:lnTo>
                    <a:pt x="24492838" y="1142111"/>
                  </a:lnTo>
                  <a:cubicBezTo>
                    <a:pt x="24492838" y="1156081"/>
                    <a:pt x="24481408" y="1167511"/>
                    <a:pt x="24467438" y="1167511"/>
                  </a:cubicBezTo>
                  <a:lnTo>
                    <a:pt x="25400" y="1167511"/>
                  </a:lnTo>
                  <a:cubicBezTo>
                    <a:pt x="11430" y="1167511"/>
                    <a:pt x="0" y="1156081"/>
                    <a:pt x="0" y="1142111"/>
                  </a:cubicBezTo>
                  <a:lnTo>
                    <a:pt x="0" y="25400"/>
                  </a:lnTo>
                  <a:cubicBezTo>
                    <a:pt x="0" y="11430"/>
                    <a:pt x="11430" y="0"/>
                    <a:pt x="25400" y="0"/>
                  </a:cubicBezTo>
                  <a:moveTo>
                    <a:pt x="25400" y="50800"/>
                  </a:moveTo>
                  <a:lnTo>
                    <a:pt x="25400" y="25400"/>
                  </a:lnTo>
                  <a:lnTo>
                    <a:pt x="50800" y="25400"/>
                  </a:lnTo>
                  <a:lnTo>
                    <a:pt x="50800" y="1142111"/>
                  </a:lnTo>
                  <a:lnTo>
                    <a:pt x="25400" y="1142111"/>
                  </a:lnTo>
                  <a:lnTo>
                    <a:pt x="25400" y="1116711"/>
                  </a:lnTo>
                  <a:lnTo>
                    <a:pt x="24467438" y="1116711"/>
                  </a:lnTo>
                  <a:lnTo>
                    <a:pt x="24467438" y="1142111"/>
                  </a:lnTo>
                  <a:lnTo>
                    <a:pt x="24442038" y="1142111"/>
                  </a:lnTo>
                  <a:lnTo>
                    <a:pt x="24442038" y="25400"/>
                  </a:lnTo>
                  <a:lnTo>
                    <a:pt x="24467438" y="25400"/>
                  </a:lnTo>
                  <a:lnTo>
                    <a:pt x="24467438" y="50800"/>
                  </a:lnTo>
                  <a:lnTo>
                    <a:pt x="25400" y="50800"/>
                  </a:lnTo>
                  <a:close/>
                </a:path>
              </a:pathLst>
            </a:custGeom>
            <a:solidFill>
              <a:srgbClr val="00A650"/>
            </a:solidFill>
          </p:spPr>
        </p:sp>
      </p:grpSp>
      <p:sp>
        <p:nvSpPr>
          <p:cNvPr name="Freeform 21" id="21"/>
          <p:cNvSpPr/>
          <p:nvPr/>
        </p:nvSpPr>
        <p:spPr>
          <a:xfrm flipH="false" flipV="false" rot="0">
            <a:off x="15793200" y="402601"/>
            <a:ext cx="1293668" cy="2053960"/>
          </a:xfrm>
          <a:custGeom>
            <a:avLst/>
            <a:gdLst/>
            <a:ahLst/>
            <a:cxnLst/>
            <a:rect r="r" b="b" t="t" l="l"/>
            <a:pathLst>
              <a:path h="2053960" w="1293668">
                <a:moveTo>
                  <a:pt x="0" y="0"/>
                </a:moveTo>
                <a:lnTo>
                  <a:pt x="1293668" y="0"/>
                </a:lnTo>
                <a:lnTo>
                  <a:pt x="1293668" y="2053960"/>
                </a:lnTo>
                <a:lnTo>
                  <a:pt x="0" y="2053960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AutoShape 2" id="2"/>
          <p:cNvSpPr/>
          <p:nvPr/>
        </p:nvSpPr>
        <p:spPr>
          <a:xfrm rot="5462">
            <a:off x="4512651" y="6768900"/>
            <a:ext cx="8991799" cy="0"/>
          </a:xfrm>
          <a:prstGeom prst="line">
            <a:avLst/>
          </a:prstGeom>
          <a:ln cap="rnd" w="9525">
            <a:solidFill>
              <a:srgbClr val="7F7F7F"/>
            </a:solidFill>
            <a:prstDash val="solid"/>
            <a:headEnd type="none" len="sm" w="sm"/>
            <a:tailEnd type="none" len="sm" w="sm"/>
          </a:ln>
        </p:spPr>
      </p:sp>
      <p:grpSp>
        <p:nvGrpSpPr>
          <p:cNvPr name="Group 3" id="3"/>
          <p:cNvGrpSpPr/>
          <p:nvPr/>
        </p:nvGrpSpPr>
        <p:grpSpPr>
          <a:xfrm rot="0">
            <a:off x="5393513" y="3838181"/>
            <a:ext cx="7565850" cy="2896650"/>
            <a:chOff x="0" y="0"/>
            <a:chExt cx="10087800" cy="3862200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10087800" cy="3862200"/>
            </a:xfrm>
            <a:custGeom>
              <a:avLst/>
              <a:gdLst/>
              <a:ahLst/>
              <a:cxnLst/>
              <a:rect r="r" b="b" t="t" l="l"/>
              <a:pathLst>
                <a:path h="3862200" w="10087800">
                  <a:moveTo>
                    <a:pt x="0" y="0"/>
                  </a:moveTo>
                  <a:lnTo>
                    <a:pt x="10087800" y="0"/>
                  </a:lnTo>
                  <a:lnTo>
                    <a:pt x="10087800" y="3862200"/>
                  </a:lnTo>
                  <a:lnTo>
                    <a:pt x="0" y="3862200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0" y="76200"/>
              <a:ext cx="10087800" cy="3786000"/>
            </a:xfrm>
            <a:prstGeom prst="rect">
              <a:avLst/>
            </a:prstGeom>
          </p:spPr>
          <p:txBody>
            <a:bodyPr anchor="b" rtlCol="false" tIns="0" lIns="0" bIns="0" rIns="0"/>
            <a:lstStyle/>
            <a:p>
              <a:pPr algn="ctr">
                <a:lnSpc>
                  <a:spcPts val="3672"/>
                </a:lnSpc>
              </a:pPr>
              <a:r>
                <a:rPr lang="en-US" sz="3600">
                  <a:solidFill>
                    <a:srgbClr val="000000"/>
                  </a:solidFill>
                  <a:latin typeface="Lateef"/>
                  <a:ea typeface="Lateef"/>
                  <a:cs typeface="Lateef"/>
                  <a:sym typeface="Lateef"/>
                </a:rPr>
                <a:t>Nome Aluno(a) </a:t>
              </a:r>
            </a:p>
            <a:p>
              <a:pPr algn="ctr">
                <a:lnSpc>
                  <a:spcPts val="3672"/>
                </a:lnSpc>
              </a:pPr>
              <a:r>
                <a:rPr lang="en-US" sz="3600">
                  <a:solidFill>
                    <a:srgbClr val="000000"/>
                  </a:solidFill>
                  <a:latin typeface="Lateef"/>
                  <a:ea typeface="Lateef"/>
                  <a:cs typeface="Lateef"/>
                  <a:sym typeface="Lateef"/>
                </a:rPr>
                <a:t>E-mail</a:t>
              </a:r>
            </a:p>
            <a:p>
              <a:pPr algn="ctr">
                <a:lnSpc>
                  <a:spcPts val="3672"/>
                </a:lnSpc>
              </a:pPr>
            </a:p>
            <a:p>
              <a:pPr algn="ctr">
                <a:lnSpc>
                  <a:spcPts val="3672"/>
                </a:lnSpc>
              </a:pPr>
              <a:r>
                <a:rPr lang="en-US" sz="3600">
                  <a:solidFill>
                    <a:srgbClr val="000000"/>
                  </a:solidFill>
                  <a:latin typeface="Lateef"/>
                  <a:ea typeface="Lateef"/>
                  <a:cs typeface="Lateef"/>
                  <a:sym typeface="Lateef"/>
                </a:rPr>
                <a:t>Nome Orientador(a)</a:t>
              </a:r>
            </a:p>
            <a:p>
              <a:pPr algn="ctr">
                <a:lnSpc>
                  <a:spcPts val="3672"/>
                </a:lnSpc>
              </a:pPr>
              <a:r>
                <a:rPr lang="en-US" sz="3600">
                  <a:solidFill>
                    <a:srgbClr val="000000"/>
                  </a:solidFill>
                  <a:latin typeface="Lateef"/>
                  <a:ea typeface="Lateef"/>
                  <a:cs typeface="Lateef"/>
                  <a:sym typeface="Lateef"/>
                </a:rPr>
                <a:t>E-mail</a:t>
              </a:r>
            </a:p>
          </p:txBody>
        </p:sp>
      </p:grpSp>
      <p:grpSp>
        <p:nvGrpSpPr>
          <p:cNvPr name="Group 6" id="6"/>
          <p:cNvGrpSpPr/>
          <p:nvPr/>
        </p:nvGrpSpPr>
        <p:grpSpPr>
          <a:xfrm rot="0">
            <a:off x="6598565" y="8564510"/>
            <a:ext cx="5090869" cy="1381590"/>
            <a:chOff x="0" y="0"/>
            <a:chExt cx="5444440" cy="1477544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5444440" cy="1477544"/>
            </a:xfrm>
            <a:custGeom>
              <a:avLst/>
              <a:gdLst/>
              <a:ahLst/>
              <a:cxnLst/>
              <a:rect r="r" b="b" t="t" l="l"/>
              <a:pathLst>
                <a:path h="1477544" w="5444440">
                  <a:moveTo>
                    <a:pt x="0" y="0"/>
                  </a:moveTo>
                  <a:lnTo>
                    <a:pt x="5444440" y="0"/>
                  </a:lnTo>
                  <a:lnTo>
                    <a:pt x="5444440" y="1477544"/>
                  </a:lnTo>
                  <a:lnTo>
                    <a:pt x="0" y="1477544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</p:spPr>
        </p:sp>
        <p:sp>
          <p:nvSpPr>
            <p:cNvPr name="TextBox 8" id="8"/>
            <p:cNvSpPr txBox="true"/>
            <p:nvPr/>
          </p:nvSpPr>
          <p:spPr>
            <a:xfrm>
              <a:off x="0" y="0"/>
              <a:ext cx="5444440" cy="1477544"/>
            </a:xfrm>
            <a:prstGeom prst="rect">
              <a:avLst/>
            </a:prstGeom>
          </p:spPr>
          <p:txBody>
            <a:bodyPr anchor="t" rtlCol="false" tIns="0" lIns="0" bIns="0" rIns="0"/>
            <a:lstStyle/>
            <a:p>
              <a:pPr algn="ctr">
                <a:lnSpc>
                  <a:spcPts val="3240"/>
                </a:lnSpc>
              </a:pPr>
              <a:r>
                <a:rPr lang="en-US" sz="2700">
                  <a:solidFill>
                    <a:srgbClr val="000000"/>
                  </a:solidFill>
                  <a:latin typeface="Lateef"/>
                  <a:ea typeface="Lateef"/>
                  <a:cs typeface="Lateef"/>
                  <a:sym typeface="Lateef"/>
                </a:rPr>
                <a:t>Instituto Federal de Alagoas</a:t>
              </a:r>
            </a:p>
            <a:p>
              <a:pPr algn="ctr">
                <a:lnSpc>
                  <a:spcPts val="3240"/>
                </a:lnSpc>
              </a:pPr>
              <a:r>
                <a:rPr lang="en-US" sz="2700">
                  <a:solidFill>
                    <a:srgbClr val="000000"/>
                  </a:solidFill>
                  <a:latin typeface="Lateef"/>
                  <a:ea typeface="Lateef"/>
                  <a:cs typeface="Lateef"/>
                  <a:sym typeface="Lateef"/>
                </a:rPr>
                <a:t>Diretoria de Ensino – Campus Marechal Deodoro</a:t>
              </a:r>
            </a:p>
          </p:txBody>
        </p:sp>
      </p:grpSp>
      <p:sp>
        <p:nvSpPr>
          <p:cNvPr name="Freeform 9" id="9"/>
          <p:cNvSpPr/>
          <p:nvPr/>
        </p:nvSpPr>
        <p:spPr>
          <a:xfrm flipH="false" flipV="false" rot="0">
            <a:off x="8282137" y="1607062"/>
            <a:ext cx="1723726" cy="2202543"/>
          </a:xfrm>
          <a:custGeom>
            <a:avLst/>
            <a:gdLst/>
            <a:ahLst/>
            <a:cxnLst/>
            <a:rect r="r" b="b" t="t" l="l"/>
            <a:pathLst>
              <a:path h="2202543" w="1723726">
                <a:moveTo>
                  <a:pt x="0" y="0"/>
                </a:moveTo>
                <a:lnTo>
                  <a:pt x="1723726" y="0"/>
                </a:lnTo>
                <a:lnTo>
                  <a:pt x="1723726" y="2202544"/>
                </a:lnTo>
                <a:lnTo>
                  <a:pt x="0" y="2202544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62980" t="0" r="-63739" b="-181711"/>
            </a:stretch>
          </a:blipFill>
        </p:spPr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5065740" y="448740"/>
            <a:ext cx="7480620" cy="1496157"/>
            <a:chOff x="0" y="0"/>
            <a:chExt cx="9974160" cy="1994876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9974160" cy="1994876"/>
            </a:xfrm>
            <a:custGeom>
              <a:avLst/>
              <a:gdLst/>
              <a:ahLst/>
              <a:cxnLst/>
              <a:rect r="r" b="b" t="t" l="l"/>
              <a:pathLst>
                <a:path h="1994876" w="9974160">
                  <a:moveTo>
                    <a:pt x="0" y="0"/>
                  </a:moveTo>
                  <a:lnTo>
                    <a:pt x="9974160" y="0"/>
                  </a:lnTo>
                  <a:lnTo>
                    <a:pt x="9974160" y="1994876"/>
                  </a:lnTo>
                  <a:lnTo>
                    <a:pt x="0" y="1994876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133350"/>
              <a:ext cx="9974160" cy="1861526"/>
            </a:xfrm>
            <a:prstGeom prst="rect">
              <a:avLst/>
            </a:prstGeom>
          </p:spPr>
          <p:txBody>
            <a:bodyPr anchor="b" rtlCol="false" tIns="0" lIns="0" bIns="0" rIns="0"/>
            <a:lstStyle/>
            <a:p>
              <a:pPr algn="ctr">
                <a:lnSpc>
                  <a:spcPts val="7344"/>
                </a:lnSpc>
              </a:pPr>
              <a:r>
                <a:rPr lang="en-US" sz="7200">
                  <a:solidFill>
                    <a:srgbClr val="404040"/>
                  </a:solidFill>
                  <a:latin typeface="Lateef"/>
                  <a:ea typeface="Lateef"/>
                  <a:cs typeface="Lateef"/>
                  <a:sym typeface="Lateef"/>
                </a:rPr>
                <a:t>INTRODUÇÃO</a:t>
              </a:r>
            </a:p>
          </p:txBody>
        </p:sp>
      </p:grpSp>
      <p:sp>
        <p:nvSpPr>
          <p:cNvPr name="AutoShape 5" id="5"/>
          <p:cNvSpPr/>
          <p:nvPr/>
        </p:nvSpPr>
        <p:spPr>
          <a:xfrm rot="10780494">
            <a:off x="927465" y="1644030"/>
            <a:ext cx="16318230" cy="0"/>
          </a:xfrm>
          <a:prstGeom prst="line">
            <a:avLst/>
          </a:prstGeom>
          <a:ln cap="rnd" w="9525">
            <a:solidFill>
              <a:srgbClr val="7F7F7F"/>
            </a:solidFill>
            <a:prstDash val="solid"/>
            <a:headEnd type="none" len="sm" w="sm"/>
            <a:tailEnd type="none" len="sm" w="sm"/>
          </a:ln>
        </p:spPr>
      </p:sp>
      <p:grpSp>
        <p:nvGrpSpPr>
          <p:cNvPr name="Group 6" id="6"/>
          <p:cNvGrpSpPr/>
          <p:nvPr/>
        </p:nvGrpSpPr>
        <p:grpSpPr>
          <a:xfrm rot="0">
            <a:off x="283500" y="1969920"/>
            <a:ext cx="17605620" cy="7365060"/>
            <a:chOff x="0" y="0"/>
            <a:chExt cx="23474160" cy="9820080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23474159" cy="9820080"/>
            </a:xfrm>
            <a:custGeom>
              <a:avLst/>
              <a:gdLst/>
              <a:ahLst/>
              <a:cxnLst/>
              <a:rect r="r" b="b" t="t" l="l"/>
              <a:pathLst>
                <a:path h="9820080" w="23474159">
                  <a:moveTo>
                    <a:pt x="0" y="0"/>
                  </a:moveTo>
                  <a:lnTo>
                    <a:pt x="23474159" y="0"/>
                  </a:lnTo>
                  <a:lnTo>
                    <a:pt x="23474159" y="9820080"/>
                  </a:lnTo>
                  <a:lnTo>
                    <a:pt x="0" y="9820080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</p:spPr>
        </p:sp>
        <p:sp>
          <p:nvSpPr>
            <p:cNvPr name="TextBox 8" id="8"/>
            <p:cNvSpPr txBox="true"/>
            <p:nvPr/>
          </p:nvSpPr>
          <p:spPr>
            <a:xfrm>
              <a:off x="0" y="47625"/>
              <a:ext cx="23474160" cy="9772455"/>
            </a:xfrm>
            <a:prstGeom prst="rect">
              <a:avLst/>
            </a:prstGeom>
          </p:spPr>
          <p:txBody>
            <a:bodyPr anchor="t" rtlCol="false" tIns="0" lIns="0" bIns="0" rIns="0"/>
            <a:lstStyle/>
            <a:p>
              <a:pPr algn="l">
                <a:lnSpc>
                  <a:spcPts val="4536"/>
                </a:lnSpc>
              </a:pPr>
              <a:r>
                <a:rPr lang="en-US" sz="4200">
                  <a:solidFill>
                    <a:srgbClr val="000000"/>
                  </a:solidFill>
                  <a:latin typeface="Lateef"/>
                  <a:ea typeface="Lateef"/>
                  <a:cs typeface="Lateef"/>
                  <a:sym typeface="Lateef"/>
                </a:rPr>
                <a:t>Introdução</a:t>
              </a:r>
              <a:r>
                <a:rPr lang="en-US" sz="4200">
                  <a:solidFill>
                    <a:srgbClr val="000000"/>
                  </a:solidFill>
                  <a:latin typeface="Lateef"/>
                  <a:ea typeface="Lateef"/>
                  <a:cs typeface="Lateef"/>
                  <a:sym typeface="Lateef"/>
                </a:rPr>
                <a:t>IntroduçãoIntroduçãoIntroduçãoIntroduçãoIntroduçãoIntroduçãoIntroduçãoIntroduçãoIntrodução IntroduçãoIntroduçãoIntroduçãoIntroduçãoIntroduçãoIntroduçãoIntroduçãoIntroduçãoIntroduçãoIntrodução Introdução</a:t>
              </a: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</p:txBody>
        </p:sp>
      </p:grpSp>
      <p:sp>
        <p:nvSpPr>
          <p:cNvPr name="Freeform 9" id="9"/>
          <p:cNvSpPr/>
          <p:nvPr/>
        </p:nvSpPr>
        <p:spPr>
          <a:xfrm flipH="false" flipV="false" rot="0">
            <a:off x="17067831" y="138960"/>
            <a:ext cx="921796" cy="1463539"/>
          </a:xfrm>
          <a:custGeom>
            <a:avLst/>
            <a:gdLst/>
            <a:ahLst/>
            <a:cxnLst/>
            <a:rect r="r" b="b" t="t" l="l"/>
            <a:pathLst>
              <a:path h="1463539" w="921796">
                <a:moveTo>
                  <a:pt x="0" y="0"/>
                </a:moveTo>
                <a:lnTo>
                  <a:pt x="921796" y="0"/>
                </a:lnTo>
                <a:lnTo>
                  <a:pt x="921796" y="1463539"/>
                </a:lnTo>
                <a:lnTo>
                  <a:pt x="0" y="1463539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5065740" y="448740"/>
            <a:ext cx="7480620" cy="1496157"/>
            <a:chOff x="0" y="0"/>
            <a:chExt cx="9974160" cy="1994876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9974160" cy="1994876"/>
            </a:xfrm>
            <a:custGeom>
              <a:avLst/>
              <a:gdLst/>
              <a:ahLst/>
              <a:cxnLst/>
              <a:rect r="r" b="b" t="t" l="l"/>
              <a:pathLst>
                <a:path h="1994876" w="9974160">
                  <a:moveTo>
                    <a:pt x="0" y="0"/>
                  </a:moveTo>
                  <a:lnTo>
                    <a:pt x="9974160" y="0"/>
                  </a:lnTo>
                  <a:lnTo>
                    <a:pt x="9974160" y="1994876"/>
                  </a:lnTo>
                  <a:lnTo>
                    <a:pt x="0" y="1994876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133350"/>
              <a:ext cx="9974160" cy="1861526"/>
            </a:xfrm>
            <a:prstGeom prst="rect">
              <a:avLst/>
            </a:prstGeom>
          </p:spPr>
          <p:txBody>
            <a:bodyPr anchor="b" rtlCol="false" tIns="0" lIns="0" bIns="0" rIns="0"/>
            <a:lstStyle/>
            <a:p>
              <a:pPr algn="ctr">
                <a:lnSpc>
                  <a:spcPts val="7344"/>
                </a:lnSpc>
              </a:pPr>
              <a:r>
                <a:rPr lang="en-US" sz="7200">
                  <a:solidFill>
                    <a:srgbClr val="404040"/>
                  </a:solidFill>
                  <a:latin typeface="Lateef"/>
                  <a:ea typeface="Lateef"/>
                  <a:cs typeface="Lateef"/>
                  <a:sym typeface="Lateef"/>
                </a:rPr>
                <a:t>INTRODUÇÃO</a:t>
              </a:r>
            </a:p>
          </p:txBody>
        </p:sp>
      </p:grpSp>
      <p:sp>
        <p:nvSpPr>
          <p:cNvPr name="AutoShape 5" id="5"/>
          <p:cNvSpPr/>
          <p:nvPr/>
        </p:nvSpPr>
        <p:spPr>
          <a:xfrm rot="10780494">
            <a:off x="927465" y="1644030"/>
            <a:ext cx="16318230" cy="0"/>
          </a:xfrm>
          <a:prstGeom prst="line">
            <a:avLst/>
          </a:prstGeom>
          <a:ln cap="rnd" w="9525">
            <a:solidFill>
              <a:srgbClr val="7F7F7F"/>
            </a:solidFill>
            <a:prstDash val="solid"/>
            <a:headEnd type="none" len="sm" w="sm"/>
            <a:tailEnd type="none" len="sm" w="sm"/>
          </a:ln>
        </p:spPr>
      </p:sp>
      <p:grpSp>
        <p:nvGrpSpPr>
          <p:cNvPr name="Group 6" id="6"/>
          <p:cNvGrpSpPr/>
          <p:nvPr/>
        </p:nvGrpSpPr>
        <p:grpSpPr>
          <a:xfrm rot="0">
            <a:off x="283500" y="1969920"/>
            <a:ext cx="17605620" cy="7365060"/>
            <a:chOff x="0" y="0"/>
            <a:chExt cx="23474160" cy="9820080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23474159" cy="9820080"/>
            </a:xfrm>
            <a:custGeom>
              <a:avLst/>
              <a:gdLst/>
              <a:ahLst/>
              <a:cxnLst/>
              <a:rect r="r" b="b" t="t" l="l"/>
              <a:pathLst>
                <a:path h="9820080" w="23474159">
                  <a:moveTo>
                    <a:pt x="0" y="0"/>
                  </a:moveTo>
                  <a:lnTo>
                    <a:pt x="23474159" y="0"/>
                  </a:lnTo>
                  <a:lnTo>
                    <a:pt x="23474159" y="9820080"/>
                  </a:lnTo>
                  <a:lnTo>
                    <a:pt x="0" y="9820080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</p:spPr>
        </p:sp>
        <p:sp>
          <p:nvSpPr>
            <p:cNvPr name="TextBox 8" id="8"/>
            <p:cNvSpPr txBox="true"/>
            <p:nvPr/>
          </p:nvSpPr>
          <p:spPr>
            <a:xfrm>
              <a:off x="0" y="47625"/>
              <a:ext cx="23474160" cy="9772455"/>
            </a:xfrm>
            <a:prstGeom prst="rect">
              <a:avLst/>
            </a:prstGeom>
          </p:spPr>
          <p:txBody>
            <a:bodyPr anchor="t" rtlCol="false" tIns="0" lIns="0" bIns="0" rIns="0"/>
            <a:lstStyle/>
            <a:p>
              <a:pPr algn="l">
                <a:lnSpc>
                  <a:spcPts val="4536"/>
                </a:lnSpc>
              </a:pPr>
              <a:r>
                <a:rPr lang="en-US" sz="4200">
                  <a:solidFill>
                    <a:srgbClr val="000000"/>
                  </a:solidFill>
                  <a:latin typeface="Lateef"/>
                  <a:ea typeface="Lateef"/>
                  <a:cs typeface="Lateef"/>
                  <a:sym typeface="Lateef"/>
                </a:rPr>
                <a:t>IntroduçãoIntroduçãoIntroduçãoIntroduçãoIntroduçãoIntroduçãoIntroduçãoIntroduçãoIntroduçãoIntroduçãoIntroduçãoIntroduçãoIntroduçãoIntroduçãoIntroduçãoIntroduçãoIntroduçãoIntroduçãoIntroduçãoIntrodução</a:t>
              </a: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</p:txBody>
        </p:sp>
      </p:grpSp>
      <p:sp>
        <p:nvSpPr>
          <p:cNvPr name="Freeform 9" id="9"/>
          <p:cNvSpPr/>
          <p:nvPr/>
        </p:nvSpPr>
        <p:spPr>
          <a:xfrm flipH="false" flipV="false" rot="0">
            <a:off x="17127748" y="94307"/>
            <a:ext cx="949920" cy="1508191"/>
          </a:xfrm>
          <a:custGeom>
            <a:avLst/>
            <a:gdLst/>
            <a:ahLst/>
            <a:cxnLst/>
            <a:rect r="r" b="b" t="t" l="l"/>
            <a:pathLst>
              <a:path h="1508191" w="949920">
                <a:moveTo>
                  <a:pt x="0" y="0"/>
                </a:moveTo>
                <a:lnTo>
                  <a:pt x="949920" y="0"/>
                </a:lnTo>
                <a:lnTo>
                  <a:pt x="949920" y="1508192"/>
                </a:lnTo>
                <a:lnTo>
                  <a:pt x="0" y="1508192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5065740" y="448740"/>
            <a:ext cx="7480620" cy="1496157"/>
            <a:chOff x="0" y="0"/>
            <a:chExt cx="9974160" cy="1994876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9974160" cy="1994876"/>
            </a:xfrm>
            <a:custGeom>
              <a:avLst/>
              <a:gdLst/>
              <a:ahLst/>
              <a:cxnLst/>
              <a:rect r="r" b="b" t="t" l="l"/>
              <a:pathLst>
                <a:path h="1994876" w="9974160">
                  <a:moveTo>
                    <a:pt x="0" y="0"/>
                  </a:moveTo>
                  <a:lnTo>
                    <a:pt x="9974160" y="0"/>
                  </a:lnTo>
                  <a:lnTo>
                    <a:pt x="9974160" y="1994876"/>
                  </a:lnTo>
                  <a:lnTo>
                    <a:pt x="0" y="1994876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133350"/>
              <a:ext cx="9974160" cy="1861526"/>
            </a:xfrm>
            <a:prstGeom prst="rect">
              <a:avLst/>
            </a:prstGeom>
          </p:spPr>
          <p:txBody>
            <a:bodyPr anchor="b" rtlCol="false" tIns="0" lIns="0" bIns="0" rIns="0"/>
            <a:lstStyle/>
            <a:p>
              <a:pPr algn="ctr">
                <a:lnSpc>
                  <a:spcPts val="7344"/>
                </a:lnSpc>
              </a:pPr>
              <a:r>
                <a:rPr lang="en-US" sz="7200">
                  <a:solidFill>
                    <a:srgbClr val="404040"/>
                  </a:solidFill>
                  <a:latin typeface="Lateef"/>
                  <a:ea typeface="Lateef"/>
                  <a:cs typeface="Lateef"/>
                  <a:sym typeface="Lateef"/>
                </a:rPr>
                <a:t>INTRODUÇÃO</a:t>
              </a:r>
            </a:p>
          </p:txBody>
        </p:sp>
      </p:grpSp>
      <p:sp>
        <p:nvSpPr>
          <p:cNvPr name="AutoShape 5" id="5"/>
          <p:cNvSpPr/>
          <p:nvPr/>
        </p:nvSpPr>
        <p:spPr>
          <a:xfrm rot="10780494">
            <a:off x="927465" y="1644030"/>
            <a:ext cx="16318230" cy="0"/>
          </a:xfrm>
          <a:prstGeom prst="line">
            <a:avLst/>
          </a:prstGeom>
          <a:ln cap="rnd" w="9525">
            <a:solidFill>
              <a:srgbClr val="7F7F7F"/>
            </a:solidFill>
            <a:prstDash val="solid"/>
            <a:headEnd type="none" len="sm" w="sm"/>
            <a:tailEnd type="none" len="sm" w="sm"/>
          </a:ln>
        </p:spPr>
      </p:sp>
      <p:grpSp>
        <p:nvGrpSpPr>
          <p:cNvPr name="Group 6" id="6"/>
          <p:cNvGrpSpPr/>
          <p:nvPr/>
        </p:nvGrpSpPr>
        <p:grpSpPr>
          <a:xfrm rot="0">
            <a:off x="283500" y="1969920"/>
            <a:ext cx="17605620" cy="7365060"/>
            <a:chOff x="0" y="0"/>
            <a:chExt cx="23474160" cy="9820080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23474159" cy="9820080"/>
            </a:xfrm>
            <a:custGeom>
              <a:avLst/>
              <a:gdLst/>
              <a:ahLst/>
              <a:cxnLst/>
              <a:rect r="r" b="b" t="t" l="l"/>
              <a:pathLst>
                <a:path h="9820080" w="23474159">
                  <a:moveTo>
                    <a:pt x="0" y="0"/>
                  </a:moveTo>
                  <a:lnTo>
                    <a:pt x="23474159" y="0"/>
                  </a:lnTo>
                  <a:lnTo>
                    <a:pt x="23474159" y="9820080"/>
                  </a:lnTo>
                  <a:lnTo>
                    <a:pt x="0" y="9820080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>
              <a:noFill/>
              <a:prstDash val="solid"/>
              <a:miter/>
            </a:ln>
          </p:spPr>
        </p:sp>
        <p:sp>
          <p:nvSpPr>
            <p:cNvPr name="TextBox 8" id="8"/>
            <p:cNvSpPr txBox="true"/>
            <p:nvPr/>
          </p:nvSpPr>
          <p:spPr>
            <a:xfrm>
              <a:off x="0" y="47625"/>
              <a:ext cx="23474160" cy="9772455"/>
            </a:xfrm>
            <a:prstGeom prst="rect">
              <a:avLst/>
            </a:prstGeom>
          </p:spPr>
          <p:txBody>
            <a:bodyPr anchor="t" rtlCol="false" tIns="0" lIns="0" bIns="0" rIns="0"/>
            <a:lstStyle/>
            <a:p>
              <a:pPr algn="l">
                <a:lnSpc>
                  <a:spcPts val="4536"/>
                </a:lnSpc>
              </a:pPr>
              <a:r>
                <a:rPr lang="en-US" sz="4200">
                  <a:solidFill>
                    <a:srgbClr val="000000"/>
                  </a:solidFill>
                  <a:latin typeface="Lateef"/>
                  <a:ea typeface="Lateef"/>
                  <a:cs typeface="Lateef"/>
                  <a:sym typeface="Lateef"/>
                </a:rPr>
                <a:t>IntroduçãoIntroduçãoIntroduçãoIntroduçãoIntroduçãoIntroduçãoIntroduçãoIntroduçãoIntroduçãoIntroduçãoIntroduçãoIntroduçãoIntroduçãoIntroduçãoIntroduçãoIntroduçãoIntroduçãoIntroduçãoIntroduçãoIntrodução</a:t>
              </a: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</p:txBody>
        </p:sp>
      </p:grpSp>
      <p:sp>
        <p:nvSpPr>
          <p:cNvPr name="Freeform 9" id="9"/>
          <p:cNvSpPr/>
          <p:nvPr/>
        </p:nvSpPr>
        <p:spPr>
          <a:xfrm flipH="false" flipV="false" rot="0">
            <a:off x="17100009" y="169838"/>
            <a:ext cx="902348" cy="1432660"/>
          </a:xfrm>
          <a:custGeom>
            <a:avLst/>
            <a:gdLst/>
            <a:ahLst/>
            <a:cxnLst/>
            <a:rect r="r" b="b" t="t" l="l"/>
            <a:pathLst>
              <a:path h="1432660" w="902348">
                <a:moveTo>
                  <a:pt x="0" y="0"/>
                </a:moveTo>
                <a:lnTo>
                  <a:pt x="902348" y="0"/>
                </a:lnTo>
                <a:lnTo>
                  <a:pt x="902348" y="1432661"/>
                </a:lnTo>
                <a:lnTo>
                  <a:pt x="0" y="1432661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5065740" y="448740"/>
            <a:ext cx="7480620" cy="1496157"/>
            <a:chOff x="0" y="0"/>
            <a:chExt cx="9974160" cy="1994876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9974160" cy="1994876"/>
            </a:xfrm>
            <a:custGeom>
              <a:avLst/>
              <a:gdLst/>
              <a:ahLst/>
              <a:cxnLst/>
              <a:rect r="r" b="b" t="t" l="l"/>
              <a:pathLst>
                <a:path h="1994876" w="9974160">
                  <a:moveTo>
                    <a:pt x="0" y="0"/>
                  </a:moveTo>
                  <a:lnTo>
                    <a:pt x="9974160" y="0"/>
                  </a:lnTo>
                  <a:lnTo>
                    <a:pt x="9974160" y="1994876"/>
                  </a:lnTo>
                  <a:lnTo>
                    <a:pt x="0" y="1994876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133350"/>
              <a:ext cx="9974160" cy="1861526"/>
            </a:xfrm>
            <a:prstGeom prst="rect">
              <a:avLst/>
            </a:prstGeom>
          </p:spPr>
          <p:txBody>
            <a:bodyPr anchor="b" rtlCol="false" tIns="0" lIns="0" bIns="0" rIns="0"/>
            <a:lstStyle/>
            <a:p>
              <a:pPr algn="ctr">
                <a:lnSpc>
                  <a:spcPts val="7344"/>
                </a:lnSpc>
              </a:pPr>
              <a:r>
                <a:rPr lang="en-US" sz="7200">
                  <a:solidFill>
                    <a:srgbClr val="404040"/>
                  </a:solidFill>
                  <a:latin typeface="Lateef"/>
                  <a:ea typeface="Lateef"/>
                  <a:cs typeface="Lateef"/>
                  <a:sym typeface="Lateef"/>
                </a:rPr>
                <a:t>OBJETIVOS</a:t>
              </a:r>
            </a:p>
          </p:txBody>
        </p:sp>
      </p:grpSp>
      <p:sp>
        <p:nvSpPr>
          <p:cNvPr name="AutoShape 5" id="5"/>
          <p:cNvSpPr/>
          <p:nvPr/>
        </p:nvSpPr>
        <p:spPr>
          <a:xfrm rot="10780494">
            <a:off x="927465" y="1644030"/>
            <a:ext cx="16318230" cy="0"/>
          </a:xfrm>
          <a:prstGeom prst="line">
            <a:avLst/>
          </a:prstGeom>
          <a:ln cap="rnd" w="9525">
            <a:solidFill>
              <a:srgbClr val="7F7F7F"/>
            </a:solidFill>
            <a:prstDash val="solid"/>
            <a:headEnd type="none" len="sm" w="sm"/>
            <a:tailEnd type="none" len="sm" w="sm"/>
          </a:ln>
        </p:spPr>
      </p:sp>
      <p:grpSp>
        <p:nvGrpSpPr>
          <p:cNvPr name="Group 6" id="6"/>
          <p:cNvGrpSpPr/>
          <p:nvPr/>
        </p:nvGrpSpPr>
        <p:grpSpPr>
          <a:xfrm rot="0">
            <a:off x="283500" y="1969920"/>
            <a:ext cx="17605620" cy="8302798"/>
            <a:chOff x="0" y="0"/>
            <a:chExt cx="23474160" cy="11070398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23474159" cy="11070397"/>
            </a:xfrm>
            <a:custGeom>
              <a:avLst/>
              <a:gdLst/>
              <a:ahLst/>
              <a:cxnLst/>
              <a:rect r="r" b="b" t="t" l="l"/>
              <a:pathLst>
                <a:path h="11070397" w="23474159">
                  <a:moveTo>
                    <a:pt x="0" y="0"/>
                  </a:moveTo>
                  <a:lnTo>
                    <a:pt x="23474159" y="0"/>
                  </a:lnTo>
                  <a:lnTo>
                    <a:pt x="23474159" y="11070397"/>
                  </a:lnTo>
                  <a:lnTo>
                    <a:pt x="0" y="11070397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</p:spPr>
        </p:sp>
        <p:sp>
          <p:nvSpPr>
            <p:cNvPr name="TextBox 8" id="8"/>
            <p:cNvSpPr txBox="true"/>
            <p:nvPr/>
          </p:nvSpPr>
          <p:spPr>
            <a:xfrm>
              <a:off x="0" y="47625"/>
              <a:ext cx="23474160" cy="11022773"/>
            </a:xfrm>
            <a:prstGeom prst="rect">
              <a:avLst/>
            </a:prstGeom>
          </p:spPr>
          <p:txBody>
            <a:bodyPr anchor="t" rtlCol="false" tIns="0" lIns="0" bIns="0" rIns="0"/>
            <a:lstStyle/>
            <a:p>
              <a:pPr algn="l">
                <a:lnSpc>
                  <a:spcPts val="4536"/>
                </a:lnSpc>
              </a:pPr>
              <a:r>
                <a:rPr lang="en-US" sz="4200">
                  <a:solidFill>
                    <a:srgbClr val="000000"/>
                  </a:solidFill>
                  <a:latin typeface="Lateef"/>
                  <a:ea typeface="Lateef"/>
                  <a:cs typeface="Lateef"/>
                  <a:sym typeface="Lateef"/>
                </a:rPr>
                <a:t>ObjetivosGeraisObjetivosGeraisObjetivosGeraisObjetivosGeraisObjetivosGeraisObjetivosGeraisObjetivosGerais</a:t>
              </a:r>
            </a:p>
            <a:p>
              <a:pPr algn="l">
                <a:lnSpc>
                  <a:spcPts val="4536"/>
                </a:lnSpc>
              </a:pPr>
              <a:r>
                <a:rPr lang="en-US" sz="4200">
                  <a:solidFill>
                    <a:srgbClr val="000000"/>
                  </a:solidFill>
                  <a:latin typeface="Lateef"/>
                  <a:ea typeface="Lateef"/>
                  <a:cs typeface="Lateef"/>
                  <a:sym typeface="Lateef"/>
                </a:rPr>
                <a:t>ObjetivosEspecíficosObjetivosEspecíficosObjetivosEspecíficosObjetivosEspecíficosObjetivosEspecíficosObjetivosEspecíficosObjetivosEspecíficosObjetivosEspecíficosObjetivosEspecíficosObjetivosEspecíficosObjetivosEspecíficos</a:t>
              </a: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</p:txBody>
        </p:sp>
      </p:grpSp>
      <p:sp>
        <p:nvSpPr>
          <p:cNvPr name="Freeform 9" id="9"/>
          <p:cNvSpPr/>
          <p:nvPr/>
        </p:nvSpPr>
        <p:spPr>
          <a:xfrm flipH="false" flipV="false" rot="0">
            <a:off x="17087304" y="78325"/>
            <a:ext cx="959986" cy="1524173"/>
          </a:xfrm>
          <a:custGeom>
            <a:avLst/>
            <a:gdLst/>
            <a:ahLst/>
            <a:cxnLst/>
            <a:rect r="r" b="b" t="t" l="l"/>
            <a:pathLst>
              <a:path h="1524173" w="959986">
                <a:moveTo>
                  <a:pt x="0" y="0"/>
                </a:moveTo>
                <a:lnTo>
                  <a:pt x="959986" y="0"/>
                </a:lnTo>
                <a:lnTo>
                  <a:pt x="959986" y="1524174"/>
                </a:lnTo>
                <a:lnTo>
                  <a:pt x="0" y="1524174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5065740" y="448740"/>
            <a:ext cx="7480620" cy="1496157"/>
            <a:chOff x="0" y="0"/>
            <a:chExt cx="9974160" cy="1994876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9974160" cy="1994876"/>
            </a:xfrm>
            <a:custGeom>
              <a:avLst/>
              <a:gdLst/>
              <a:ahLst/>
              <a:cxnLst/>
              <a:rect r="r" b="b" t="t" l="l"/>
              <a:pathLst>
                <a:path h="1994876" w="9974160">
                  <a:moveTo>
                    <a:pt x="0" y="0"/>
                  </a:moveTo>
                  <a:lnTo>
                    <a:pt x="9974160" y="0"/>
                  </a:lnTo>
                  <a:lnTo>
                    <a:pt x="9974160" y="1994876"/>
                  </a:lnTo>
                  <a:lnTo>
                    <a:pt x="0" y="1994876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133350"/>
              <a:ext cx="9974160" cy="1861526"/>
            </a:xfrm>
            <a:prstGeom prst="rect">
              <a:avLst/>
            </a:prstGeom>
          </p:spPr>
          <p:txBody>
            <a:bodyPr anchor="b" rtlCol="false" tIns="0" lIns="0" bIns="0" rIns="0"/>
            <a:lstStyle/>
            <a:p>
              <a:pPr algn="ctr">
                <a:lnSpc>
                  <a:spcPts val="7344"/>
                </a:lnSpc>
              </a:pPr>
              <a:r>
                <a:rPr lang="en-US" sz="7200">
                  <a:solidFill>
                    <a:srgbClr val="404040"/>
                  </a:solidFill>
                  <a:latin typeface="Lateef"/>
                  <a:ea typeface="Lateef"/>
                  <a:cs typeface="Lateef"/>
                  <a:sym typeface="Lateef"/>
                </a:rPr>
                <a:t>METODOLOGIA</a:t>
              </a:r>
            </a:p>
          </p:txBody>
        </p:sp>
      </p:grpSp>
      <p:sp>
        <p:nvSpPr>
          <p:cNvPr name="AutoShape 5" id="5"/>
          <p:cNvSpPr/>
          <p:nvPr/>
        </p:nvSpPr>
        <p:spPr>
          <a:xfrm rot="10780494">
            <a:off x="927465" y="1644030"/>
            <a:ext cx="16318230" cy="0"/>
          </a:xfrm>
          <a:prstGeom prst="line">
            <a:avLst/>
          </a:prstGeom>
          <a:ln cap="rnd" w="9525">
            <a:solidFill>
              <a:srgbClr val="7F7F7F"/>
            </a:solidFill>
            <a:prstDash val="solid"/>
            <a:headEnd type="none" len="sm" w="sm"/>
            <a:tailEnd type="none" len="sm" w="sm"/>
          </a:ln>
        </p:spPr>
      </p:sp>
      <p:grpSp>
        <p:nvGrpSpPr>
          <p:cNvPr name="Group 6" id="6"/>
          <p:cNvGrpSpPr/>
          <p:nvPr/>
        </p:nvGrpSpPr>
        <p:grpSpPr>
          <a:xfrm rot="0">
            <a:off x="283500" y="1969920"/>
            <a:ext cx="17605620" cy="10588798"/>
            <a:chOff x="0" y="0"/>
            <a:chExt cx="23474160" cy="14118398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23474159" cy="14118397"/>
            </a:xfrm>
            <a:custGeom>
              <a:avLst/>
              <a:gdLst/>
              <a:ahLst/>
              <a:cxnLst/>
              <a:rect r="r" b="b" t="t" l="l"/>
              <a:pathLst>
                <a:path h="14118397" w="23474159">
                  <a:moveTo>
                    <a:pt x="0" y="0"/>
                  </a:moveTo>
                  <a:lnTo>
                    <a:pt x="23474159" y="0"/>
                  </a:lnTo>
                  <a:lnTo>
                    <a:pt x="23474159" y="14118397"/>
                  </a:lnTo>
                  <a:lnTo>
                    <a:pt x="0" y="14118397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</p:spPr>
        </p:sp>
        <p:sp>
          <p:nvSpPr>
            <p:cNvPr name="TextBox 8" id="8"/>
            <p:cNvSpPr txBox="true"/>
            <p:nvPr/>
          </p:nvSpPr>
          <p:spPr>
            <a:xfrm>
              <a:off x="0" y="47625"/>
              <a:ext cx="23474160" cy="14070773"/>
            </a:xfrm>
            <a:prstGeom prst="rect">
              <a:avLst/>
            </a:prstGeom>
          </p:spPr>
          <p:txBody>
            <a:bodyPr anchor="t" rtlCol="false" tIns="0" lIns="0" bIns="0" rIns="0"/>
            <a:lstStyle/>
            <a:p>
              <a:pPr algn="l">
                <a:lnSpc>
                  <a:spcPts val="4536"/>
                </a:lnSpc>
              </a:pPr>
              <a:r>
                <a:rPr lang="en-US" sz="4200">
                  <a:solidFill>
                    <a:srgbClr val="000000"/>
                  </a:solidFill>
                  <a:latin typeface="Lateef"/>
                  <a:ea typeface="Lateef"/>
                  <a:cs typeface="Lateef"/>
                  <a:sym typeface="Lateef"/>
                </a:rPr>
                <a:t>MetodologiaMetodologiaMetodologiaMetodologiaMetodologiaMetodologiaMetodologiaMetodologiaMetodologiaMetodologiaMetodologiaMetodologiaMetodologiaMetodologiaMetodologiaMetodologiaMetodologia</a:t>
              </a: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</p:txBody>
        </p:sp>
      </p:grpSp>
      <p:sp>
        <p:nvSpPr>
          <p:cNvPr name="Freeform 9" id="9"/>
          <p:cNvSpPr/>
          <p:nvPr/>
        </p:nvSpPr>
        <p:spPr>
          <a:xfrm flipH="false" flipV="false" rot="0">
            <a:off x="17245564" y="127767"/>
            <a:ext cx="928846" cy="1474732"/>
          </a:xfrm>
          <a:custGeom>
            <a:avLst/>
            <a:gdLst/>
            <a:ahLst/>
            <a:cxnLst/>
            <a:rect r="r" b="b" t="t" l="l"/>
            <a:pathLst>
              <a:path h="1474732" w="928846">
                <a:moveTo>
                  <a:pt x="0" y="0"/>
                </a:moveTo>
                <a:lnTo>
                  <a:pt x="928846" y="0"/>
                </a:lnTo>
                <a:lnTo>
                  <a:pt x="928846" y="1474732"/>
                </a:lnTo>
                <a:lnTo>
                  <a:pt x="0" y="1474732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3000240" y="374220"/>
            <a:ext cx="12172140" cy="1496157"/>
            <a:chOff x="0" y="0"/>
            <a:chExt cx="16229520" cy="1994876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16229519" cy="1994876"/>
            </a:xfrm>
            <a:custGeom>
              <a:avLst/>
              <a:gdLst/>
              <a:ahLst/>
              <a:cxnLst/>
              <a:rect r="r" b="b" t="t" l="l"/>
              <a:pathLst>
                <a:path h="1994876" w="16229519">
                  <a:moveTo>
                    <a:pt x="0" y="0"/>
                  </a:moveTo>
                  <a:lnTo>
                    <a:pt x="16229519" y="0"/>
                  </a:lnTo>
                  <a:lnTo>
                    <a:pt x="16229519" y="1994876"/>
                  </a:lnTo>
                  <a:lnTo>
                    <a:pt x="0" y="1994876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133350"/>
              <a:ext cx="16229520" cy="1861526"/>
            </a:xfrm>
            <a:prstGeom prst="rect">
              <a:avLst/>
            </a:prstGeom>
          </p:spPr>
          <p:txBody>
            <a:bodyPr anchor="b" rtlCol="false" tIns="0" lIns="0" bIns="0" rIns="0"/>
            <a:lstStyle/>
            <a:p>
              <a:pPr algn="ctr">
                <a:lnSpc>
                  <a:spcPts val="7344"/>
                </a:lnSpc>
              </a:pPr>
              <a:r>
                <a:rPr lang="en-US" sz="7200">
                  <a:solidFill>
                    <a:srgbClr val="404040"/>
                  </a:solidFill>
                  <a:latin typeface="Lateef"/>
                  <a:ea typeface="Lateef"/>
                  <a:cs typeface="Lateef"/>
                  <a:sym typeface="Lateef"/>
                </a:rPr>
                <a:t>RESULTADOS E DISCUSSÕES</a:t>
              </a:r>
            </a:p>
          </p:txBody>
        </p:sp>
      </p:grpSp>
      <p:sp>
        <p:nvSpPr>
          <p:cNvPr name="AutoShape 5" id="5"/>
          <p:cNvSpPr/>
          <p:nvPr/>
        </p:nvSpPr>
        <p:spPr>
          <a:xfrm rot="10780494">
            <a:off x="927465" y="1644030"/>
            <a:ext cx="16318230" cy="0"/>
          </a:xfrm>
          <a:prstGeom prst="line">
            <a:avLst/>
          </a:prstGeom>
          <a:ln cap="rnd" w="9525">
            <a:solidFill>
              <a:srgbClr val="7F7F7F"/>
            </a:solidFill>
            <a:prstDash val="solid"/>
            <a:headEnd type="none" len="sm" w="sm"/>
            <a:tailEnd type="none" len="sm" w="sm"/>
          </a:ln>
        </p:spPr>
      </p:sp>
      <p:grpSp>
        <p:nvGrpSpPr>
          <p:cNvPr name="Group 6" id="6"/>
          <p:cNvGrpSpPr/>
          <p:nvPr/>
        </p:nvGrpSpPr>
        <p:grpSpPr>
          <a:xfrm rot="0">
            <a:off x="283500" y="1969920"/>
            <a:ext cx="17605620" cy="10588798"/>
            <a:chOff x="0" y="0"/>
            <a:chExt cx="23474160" cy="14118398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23474159" cy="14118397"/>
            </a:xfrm>
            <a:custGeom>
              <a:avLst/>
              <a:gdLst/>
              <a:ahLst/>
              <a:cxnLst/>
              <a:rect r="r" b="b" t="t" l="l"/>
              <a:pathLst>
                <a:path h="14118397" w="23474159">
                  <a:moveTo>
                    <a:pt x="0" y="0"/>
                  </a:moveTo>
                  <a:lnTo>
                    <a:pt x="23474159" y="0"/>
                  </a:lnTo>
                  <a:lnTo>
                    <a:pt x="23474159" y="14118397"/>
                  </a:lnTo>
                  <a:lnTo>
                    <a:pt x="0" y="14118397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</p:spPr>
        </p:sp>
        <p:sp>
          <p:nvSpPr>
            <p:cNvPr name="TextBox 8" id="8"/>
            <p:cNvSpPr txBox="true"/>
            <p:nvPr/>
          </p:nvSpPr>
          <p:spPr>
            <a:xfrm>
              <a:off x="0" y="47625"/>
              <a:ext cx="23474160" cy="14070773"/>
            </a:xfrm>
            <a:prstGeom prst="rect">
              <a:avLst/>
            </a:prstGeom>
          </p:spPr>
          <p:txBody>
            <a:bodyPr anchor="t" rtlCol="false" tIns="0" lIns="0" bIns="0" rIns="0"/>
            <a:lstStyle/>
            <a:p>
              <a:pPr algn="l">
                <a:lnSpc>
                  <a:spcPts val="4536"/>
                </a:lnSpc>
              </a:pPr>
              <a:r>
                <a:rPr lang="en-US" sz="4200">
                  <a:solidFill>
                    <a:srgbClr val="000000"/>
                  </a:solidFill>
                  <a:latin typeface="Lateef"/>
                  <a:ea typeface="Lateef"/>
                  <a:cs typeface="Lateef"/>
                  <a:sym typeface="Lateef"/>
                </a:rPr>
                <a:t>ResultadoseDiscussõesResultadoseDiscussõesResultadoseDiscussõesResultadoseDiscussõesResultadoseDiscussõesResultadoseDiscussõesResultadoseDiscussõesResultadoseDiscussõesResultadoseDiscussõesResultadoseDi</a:t>
              </a: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</p:txBody>
        </p:sp>
      </p:grpSp>
      <p:sp>
        <p:nvSpPr>
          <p:cNvPr name="Freeform 9" id="9"/>
          <p:cNvSpPr/>
          <p:nvPr/>
        </p:nvSpPr>
        <p:spPr>
          <a:xfrm flipH="false" flipV="false" rot="0">
            <a:off x="17245564" y="41972"/>
            <a:ext cx="982883" cy="1560527"/>
          </a:xfrm>
          <a:custGeom>
            <a:avLst/>
            <a:gdLst/>
            <a:ahLst/>
            <a:cxnLst/>
            <a:rect r="r" b="b" t="t" l="l"/>
            <a:pathLst>
              <a:path h="1560527" w="982883">
                <a:moveTo>
                  <a:pt x="0" y="0"/>
                </a:moveTo>
                <a:lnTo>
                  <a:pt x="982883" y="0"/>
                </a:lnTo>
                <a:lnTo>
                  <a:pt x="982883" y="1560527"/>
                </a:lnTo>
                <a:lnTo>
                  <a:pt x="0" y="156052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5065740" y="448740"/>
            <a:ext cx="7480620" cy="1496157"/>
            <a:chOff x="0" y="0"/>
            <a:chExt cx="9974160" cy="1994876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9974160" cy="1994876"/>
            </a:xfrm>
            <a:custGeom>
              <a:avLst/>
              <a:gdLst/>
              <a:ahLst/>
              <a:cxnLst/>
              <a:rect r="r" b="b" t="t" l="l"/>
              <a:pathLst>
                <a:path h="1994876" w="9974160">
                  <a:moveTo>
                    <a:pt x="0" y="0"/>
                  </a:moveTo>
                  <a:lnTo>
                    <a:pt x="9974160" y="0"/>
                  </a:lnTo>
                  <a:lnTo>
                    <a:pt x="9974160" y="1994876"/>
                  </a:lnTo>
                  <a:lnTo>
                    <a:pt x="0" y="1994876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133350"/>
              <a:ext cx="9974160" cy="1861526"/>
            </a:xfrm>
            <a:prstGeom prst="rect">
              <a:avLst/>
            </a:prstGeom>
          </p:spPr>
          <p:txBody>
            <a:bodyPr anchor="b" rtlCol="false" tIns="0" lIns="0" bIns="0" rIns="0"/>
            <a:lstStyle/>
            <a:p>
              <a:pPr algn="ctr">
                <a:lnSpc>
                  <a:spcPts val="7344"/>
                </a:lnSpc>
              </a:pPr>
              <a:r>
                <a:rPr lang="en-US" sz="7200">
                  <a:solidFill>
                    <a:srgbClr val="404040"/>
                  </a:solidFill>
                  <a:latin typeface="Lateef"/>
                  <a:ea typeface="Lateef"/>
                  <a:cs typeface="Lateef"/>
                  <a:sym typeface="Lateef"/>
                </a:rPr>
                <a:t>CONCLUSÕES</a:t>
              </a:r>
            </a:p>
          </p:txBody>
        </p:sp>
      </p:grpSp>
      <p:sp>
        <p:nvSpPr>
          <p:cNvPr name="AutoShape 5" id="5"/>
          <p:cNvSpPr/>
          <p:nvPr/>
        </p:nvSpPr>
        <p:spPr>
          <a:xfrm rot="10780494">
            <a:off x="927465" y="1644030"/>
            <a:ext cx="16318230" cy="0"/>
          </a:xfrm>
          <a:prstGeom prst="line">
            <a:avLst/>
          </a:prstGeom>
          <a:ln cap="rnd" w="9525">
            <a:solidFill>
              <a:srgbClr val="7F7F7F"/>
            </a:solidFill>
            <a:prstDash val="solid"/>
            <a:headEnd type="none" len="sm" w="sm"/>
            <a:tailEnd type="none" len="sm" w="sm"/>
          </a:ln>
        </p:spPr>
      </p:sp>
      <p:grpSp>
        <p:nvGrpSpPr>
          <p:cNvPr name="Group 6" id="6"/>
          <p:cNvGrpSpPr/>
          <p:nvPr/>
        </p:nvGrpSpPr>
        <p:grpSpPr>
          <a:xfrm rot="0">
            <a:off x="283500" y="1969920"/>
            <a:ext cx="17605620" cy="9445798"/>
            <a:chOff x="0" y="0"/>
            <a:chExt cx="23474160" cy="12594398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23474159" cy="12594397"/>
            </a:xfrm>
            <a:custGeom>
              <a:avLst/>
              <a:gdLst/>
              <a:ahLst/>
              <a:cxnLst/>
              <a:rect r="r" b="b" t="t" l="l"/>
              <a:pathLst>
                <a:path h="12594397" w="23474159">
                  <a:moveTo>
                    <a:pt x="0" y="0"/>
                  </a:moveTo>
                  <a:lnTo>
                    <a:pt x="23474159" y="0"/>
                  </a:lnTo>
                  <a:lnTo>
                    <a:pt x="23474159" y="12594397"/>
                  </a:lnTo>
                  <a:lnTo>
                    <a:pt x="0" y="12594397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</p:spPr>
        </p:sp>
        <p:sp>
          <p:nvSpPr>
            <p:cNvPr name="TextBox 8" id="8"/>
            <p:cNvSpPr txBox="true"/>
            <p:nvPr/>
          </p:nvSpPr>
          <p:spPr>
            <a:xfrm>
              <a:off x="0" y="47625"/>
              <a:ext cx="23474160" cy="12546773"/>
            </a:xfrm>
            <a:prstGeom prst="rect">
              <a:avLst/>
            </a:prstGeom>
          </p:spPr>
          <p:txBody>
            <a:bodyPr anchor="t" rtlCol="false" tIns="0" lIns="0" bIns="0" rIns="0"/>
            <a:lstStyle/>
            <a:p>
              <a:pPr algn="l">
                <a:lnSpc>
                  <a:spcPts val="4536"/>
                </a:lnSpc>
              </a:pPr>
              <a:r>
                <a:rPr lang="en-US" sz="4200">
                  <a:solidFill>
                    <a:srgbClr val="000000"/>
                  </a:solidFill>
                  <a:latin typeface="Lateef"/>
                  <a:ea typeface="Lateef"/>
                  <a:cs typeface="Lateef"/>
                  <a:sym typeface="Lateef"/>
                </a:rPr>
                <a:t>ConclusõesConclusõesConclusõesConclusõesConclusõesConclusõesConclusõesConclusõesConclusõesConclusõesConclusõesConclusõesConclusõesConclusõesConclusõesConclusõesConclusõesConclusõesConclusões</a:t>
              </a: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</p:txBody>
        </p:sp>
      </p:grpSp>
      <p:sp>
        <p:nvSpPr>
          <p:cNvPr name="Freeform 9" id="9"/>
          <p:cNvSpPr/>
          <p:nvPr/>
        </p:nvSpPr>
        <p:spPr>
          <a:xfrm flipH="false" flipV="false" rot="0">
            <a:off x="17245564" y="181821"/>
            <a:ext cx="894801" cy="1420678"/>
          </a:xfrm>
          <a:custGeom>
            <a:avLst/>
            <a:gdLst/>
            <a:ahLst/>
            <a:cxnLst/>
            <a:rect r="r" b="b" t="t" l="l"/>
            <a:pathLst>
              <a:path h="1420678" w="894801">
                <a:moveTo>
                  <a:pt x="0" y="0"/>
                </a:moveTo>
                <a:lnTo>
                  <a:pt x="894800" y="0"/>
                </a:lnTo>
                <a:lnTo>
                  <a:pt x="894800" y="1420678"/>
                </a:lnTo>
                <a:lnTo>
                  <a:pt x="0" y="1420678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5065740" y="448740"/>
            <a:ext cx="7480620" cy="1496157"/>
            <a:chOff x="0" y="0"/>
            <a:chExt cx="9974160" cy="1994876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9974160" cy="1994876"/>
            </a:xfrm>
            <a:custGeom>
              <a:avLst/>
              <a:gdLst/>
              <a:ahLst/>
              <a:cxnLst/>
              <a:rect r="r" b="b" t="t" l="l"/>
              <a:pathLst>
                <a:path h="1994876" w="9974160">
                  <a:moveTo>
                    <a:pt x="0" y="0"/>
                  </a:moveTo>
                  <a:lnTo>
                    <a:pt x="9974160" y="0"/>
                  </a:lnTo>
                  <a:lnTo>
                    <a:pt x="9974160" y="1994876"/>
                  </a:lnTo>
                  <a:lnTo>
                    <a:pt x="0" y="1994876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133350"/>
              <a:ext cx="9974160" cy="1861526"/>
            </a:xfrm>
            <a:prstGeom prst="rect">
              <a:avLst/>
            </a:prstGeom>
          </p:spPr>
          <p:txBody>
            <a:bodyPr anchor="b" rtlCol="false" tIns="0" lIns="0" bIns="0" rIns="0"/>
            <a:lstStyle/>
            <a:p>
              <a:pPr algn="ctr">
                <a:lnSpc>
                  <a:spcPts val="7344"/>
                </a:lnSpc>
              </a:pPr>
              <a:r>
                <a:rPr lang="en-US" sz="7200">
                  <a:solidFill>
                    <a:srgbClr val="404040"/>
                  </a:solidFill>
                  <a:latin typeface="Lateef"/>
                  <a:ea typeface="Lateef"/>
                  <a:cs typeface="Lateef"/>
                  <a:sym typeface="Lateef"/>
                </a:rPr>
                <a:t>REFERÊNCIAS</a:t>
              </a:r>
            </a:p>
          </p:txBody>
        </p:sp>
      </p:grpSp>
      <p:sp>
        <p:nvSpPr>
          <p:cNvPr name="AutoShape 5" id="5"/>
          <p:cNvSpPr/>
          <p:nvPr/>
        </p:nvSpPr>
        <p:spPr>
          <a:xfrm rot="10780494">
            <a:off x="927465" y="1644030"/>
            <a:ext cx="16318230" cy="0"/>
          </a:xfrm>
          <a:prstGeom prst="line">
            <a:avLst/>
          </a:prstGeom>
          <a:ln cap="rnd" w="9525">
            <a:solidFill>
              <a:srgbClr val="7F7F7F"/>
            </a:solidFill>
            <a:prstDash val="solid"/>
            <a:headEnd type="none" len="sm" w="sm"/>
            <a:tailEnd type="none" len="sm" w="sm"/>
          </a:ln>
        </p:spPr>
      </p:sp>
      <p:grpSp>
        <p:nvGrpSpPr>
          <p:cNvPr name="Group 6" id="6"/>
          <p:cNvGrpSpPr/>
          <p:nvPr/>
        </p:nvGrpSpPr>
        <p:grpSpPr>
          <a:xfrm rot="0">
            <a:off x="283500" y="1969920"/>
            <a:ext cx="17605620" cy="11731798"/>
            <a:chOff x="0" y="0"/>
            <a:chExt cx="23474160" cy="15642398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23474159" cy="15642397"/>
            </a:xfrm>
            <a:custGeom>
              <a:avLst/>
              <a:gdLst/>
              <a:ahLst/>
              <a:cxnLst/>
              <a:rect r="r" b="b" t="t" l="l"/>
              <a:pathLst>
                <a:path h="15642397" w="23474159">
                  <a:moveTo>
                    <a:pt x="0" y="0"/>
                  </a:moveTo>
                  <a:lnTo>
                    <a:pt x="23474159" y="0"/>
                  </a:lnTo>
                  <a:lnTo>
                    <a:pt x="23474159" y="15642397"/>
                  </a:lnTo>
                  <a:lnTo>
                    <a:pt x="0" y="15642397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</p:spPr>
        </p:sp>
        <p:sp>
          <p:nvSpPr>
            <p:cNvPr name="TextBox 8" id="8"/>
            <p:cNvSpPr txBox="true"/>
            <p:nvPr/>
          </p:nvSpPr>
          <p:spPr>
            <a:xfrm>
              <a:off x="0" y="47625"/>
              <a:ext cx="23474160" cy="15594773"/>
            </a:xfrm>
            <a:prstGeom prst="rect">
              <a:avLst/>
            </a:prstGeom>
          </p:spPr>
          <p:txBody>
            <a:bodyPr anchor="t" rtlCol="false" tIns="0" lIns="0" bIns="0" rIns="0"/>
            <a:lstStyle/>
            <a:p>
              <a:pPr algn="l">
                <a:lnSpc>
                  <a:spcPts val="4536"/>
                </a:lnSpc>
              </a:pPr>
              <a:r>
                <a:rPr lang="en-US" sz="4200">
                  <a:solidFill>
                    <a:srgbClr val="000000"/>
                  </a:solidFill>
                  <a:latin typeface="Lateef"/>
                  <a:ea typeface="Lateef"/>
                  <a:cs typeface="Lateef"/>
                  <a:sym typeface="Lateef"/>
                </a:rPr>
                <a:t>ReferênciasReferênciasReferênciasReferênciasReferênciasReferênciasReferênciasReferênciasReferênciasReferênciasReferênciasReferênciasReferênciasReferênciasReferênciasReferênciasReferênciasReferênciasReferências</a:t>
              </a: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  <a:p>
              <a:pPr algn="l" marL="630555" indent="-315278" lvl="1">
                <a:lnSpc>
                  <a:spcPts val="4536"/>
                </a:lnSpc>
              </a:pPr>
            </a:p>
          </p:txBody>
        </p:sp>
      </p:grpSp>
      <p:sp>
        <p:nvSpPr>
          <p:cNvPr name="Freeform 9" id="9"/>
          <p:cNvSpPr/>
          <p:nvPr/>
        </p:nvSpPr>
        <p:spPr>
          <a:xfrm flipH="false" flipV="false" rot="0">
            <a:off x="17259300" y="152790"/>
            <a:ext cx="913085" cy="1449709"/>
          </a:xfrm>
          <a:custGeom>
            <a:avLst/>
            <a:gdLst/>
            <a:ahLst/>
            <a:cxnLst/>
            <a:rect r="r" b="b" t="t" l="l"/>
            <a:pathLst>
              <a:path h="1449709" w="913085">
                <a:moveTo>
                  <a:pt x="0" y="0"/>
                </a:moveTo>
                <a:lnTo>
                  <a:pt x="913085" y="0"/>
                </a:lnTo>
                <a:lnTo>
                  <a:pt x="913085" y="1449709"/>
                </a:lnTo>
                <a:lnTo>
                  <a:pt x="0" y="1449709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DAGg7d3QIWg</dc:identifier>
  <dcterms:modified xsi:type="dcterms:W3CDTF">2011-08-01T06:04:30Z</dcterms:modified>
  <cp:revision>1</cp:revision>
  <dc:title>Modelo de Template para Apresentação - IFAL.pptx</dc:title>
</cp:coreProperties>
</file>