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6858000" cy="9144000"/>
  <p:embeddedFontLst>
    <p:embeddedFont>
      <p:font typeface="Lateef" charset="1" panose="01000506020000020003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notesMasters/notesMaster1.xml" Type="http://schemas.openxmlformats.org/officeDocument/2006/relationships/notesMaster"/><Relationship Id="rId17" Target="theme/theme2.xml" Type="http://schemas.openxmlformats.org/officeDocument/2006/relationships/theme"/><Relationship Id="rId18" Target="notesSlides/notesSlide1.xml" Type="http://schemas.openxmlformats.org/officeDocument/2006/relationships/notesSlide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20" Target="notesSlides/notesSlide2.xml" Type="http://schemas.openxmlformats.org/officeDocument/2006/relationships/notesSlide"/><Relationship Id="rId21" Target="notesSlides/notesSlide3.xml" Type="http://schemas.openxmlformats.org/officeDocument/2006/relationships/notesSlide"/><Relationship Id="rId22" Target="notesSlides/notesSlide4.xml" Type="http://schemas.openxmlformats.org/officeDocument/2006/relationships/notesSlide"/><Relationship Id="rId23" Target="notesSlides/notesSlide5.xml" Type="http://schemas.openxmlformats.org/officeDocument/2006/relationships/notesSlide"/><Relationship Id="rId24" Target="notesSlides/notesSlide6.xml" Type="http://schemas.openxmlformats.org/officeDocument/2006/relationships/notesSlide"/><Relationship Id="rId25" Target="notesSlides/notesSlide7.xml" Type="http://schemas.openxmlformats.org/officeDocument/2006/relationships/notesSlide"/><Relationship Id="rId26" Target="notesSlides/notesSlide8.xml" Type="http://schemas.openxmlformats.org/officeDocument/2006/relationships/notesSlide"/><Relationship Id="rId27" Target="notesSlides/notesSlide9.xml" Type="http://schemas.openxmlformats.org/officeDocument/2006/relationships/notesSlide"/><Relationship Id="rId28" Target="notesSlides/notesSlide10.xml" Type="http://schemas.openxmlformats.org/officeDocument/2006/relationships/notesSlide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10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0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_rels/notesSlide7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7.xml" Type="http://schemas.openxmlformats.org/officeDocument/2006/relationships/slide"/></Relationships>
</file>

<file path=ppt/notesSlides/_rels/notesSlide8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8.xml" Type="http://schemas.openxmlformats.org/officeDocument/2006/relationships/slide"/></Relationships>
</file>

<file path=ppt/notesSlides/_rels/notesSlide9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9.xml" Type="http://schemas.openxmlformats.org/officeDocument/2006/relationships/slide"/></Relationships>
</file>

<file path=ppt/notesSlides/notesSlide1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3282">
            <a:off x="1782953" y="2606580"/>
            <a:ext cx="14964734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4860" y="9601200"/>
            <a:ext cx="18282238" cy="684720"/>
            <a:chOff x="0" y="0"/>
            <a:chExt cx="24376318" cy="91296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376380" cy="913003"/>
            </a:xfrm>
            <a:custGeom>
              <a:avLst/>
              <a:gdLst/>
              <a:ahLst/>
              <a:cxnLst/>
              <a:rect r="r" b="b" t="t" l="l"/>
              <a:pathLst>
                <a:path h="913003" w="24376380">
                  <a:moveTo>
                    <a:pt x="0" y="0"/>
                  </a:moveTo>
                  <a:lnTo>
                    <a:pt x="24376380" y="0"/>
                  </a:lnTo>
                  <a:lnTo>
                    <a:pt x="24376380" y="913003"/>
                  </a:lnTo>
                  <a:lnTo>
                    <a:pt x="0" y="913003"/>
                  </a:lnTo>
                  <a:close/>
                </a:path>
              </a:pathLst>
            </a:custGeom>
            <a:solidFill>
              <a:srgbClr val="FF0000"/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0" y="9501300"/>
            <a:ext cx="18282238" cy="95040"/>
            <a:chOff x="0" y="0"/>
            <a:chExt cx="24376318" cy="12672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4376380" cy="126746"/>
            </a:xfrm>
            <a:custGeom>
              <a:avLst/>
              <a:gdLst/>
              <a:ahLst/>
              <a:cxnLst/>
              <a:rect r="r" b="b" t="t" l="l"/>
              <a:pathLst>
                <a:path h="126746" w="24376380">
                  <a:moveTo>
                    <a:pt x="0" y="0"/>
                  </a:moveTo>
                  <a:lnTo>
                    <a:pt x="24376380" y="0"/>
                  </a:lnTo>
                  <a:lnTo>
                    <a:pt x="24376380" y="126746"/>
                  </a:lnTo>
                  <a:lnTo>
                    <a:pt x="0" y="126746"/>
                  </a:lnTo>
                  <a:close/>
                </a:path>
              </a:pathLst>
            </a:custGeom>
            <a:solidFill>
              <a:srgbClr val="0070C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-90699" y="-205869"/>
            <a:ext cx="18372938" cy="9636278"/>
            <a:chOff x="0" y="0"/>
            <a:chExt cx="24497250" cy="1284837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4497285" cy="12848463"/>
            </a:xfrm>
            <a:custGeom>
              <a:avLst/>
              <a:gdLst/>
              <a:ahLst/>
              <a:cxnLst/>
              <a:rect r="r" b="b" t="t" l="l"/>
              <a:pathLst>
                <a:path h="12848463" w="24497285">
                  <a:moveTo>
                    <a:pt x="57277" y="0"/>
                  </a:moveTo>
                  <a:lnTo>
                    <a:pt x="24440007" y="0"/>
                  </a:lnTo>
                  <a:cubicBezTo>
                    <a:pt x="24471630" y="0"/>
                    <a:pt x="24497285" y="25654"/>
                    <a:pt x="24497285" y="57277"/>
                  </a:cubicBezTo>
                  <a:lnTo>
                    <a:pt x="24497285" y="12791186"/>
                  </a:lnTo>
                  <a:cubicBezTo>
                    <a:pt x="24497285" y="12822809"/>
                    <a:pt x="24471630" y="12848463"/>
                    <a:pt x="24440007" y="12848463"/>
                  </a:cubicBezTo>
                  <a:lnTo>
                    <a:pt x="57277" y="12848463"/>
                  </a:lnTo>
                  <a:cubicBezTo>
                    <a:pt x="25654" y="12848463"/>
                    <a:pt x="0" y="12822809"/>
                    <a:pt x="0" y="12791186"/>
                  </a:cubicBezTo>
                  <a:lnTo>
                    <a:pt x="0" y="57277"/>
                  </a:lnTo>
                  <a:cubicBezTo>
                    <a:pt x="0" y="25654"/>
                    <a:pt x="25654" y="0"/>
                    <a:pt x="57277" y="0"/>
                  </a:cubicBezTo>
                  <a:moveTo>
                    <a:pt x="57277" y="114427"/>
                  </a:moveTo>
                  <a:lnTo>
                    <a:pt x="57277" y="57277"/>
                  </a:lnTo>
                  <a:lnTo>
                    <a:pt x="114427" y="57277"/>
                  </a:lnTo>
                  <a:lnTo>
                    <a:pt x="114427" y="12791186"/>
                  </a:lnTo>
                  <a:lnTo>
                    <a:pt x="57277" y="12791186"/>
                  </a:lnTo>
                  <a:lnTo>
                    <a:pt x="57277" y="12733909"/>
                  </a:lnTo>
                  <a:lnTo>
                    <a:pt x="24440007" y="12733909"/>
                  </a:lnTo>
                  <a:lnTo>
                    <a:pt x="24440007" y="12791186"/>
                  </a:lnTo>
                  <a:lnTo>
                    <a:pt x="24382730" y="12791186"/>
                  </a:lnTo>
                  <a:lnTo>
                    <a:pt x="24382730" y="57277"/>
                  </a:lnTo>
                  <a:lnTo>
                    <a:pt x="24440007" y="57277"/>
                  </a:lnTo>
                  <a:lnTo>
                    <a:pt x="24440007" y="114427"/>
                  </a:lnTo>
                  <a:lnTo>
                    <a:pt x="57277" y="114427"/>
                  </a:lnTo>
                  <a:close/>
                </a:path>
              </a:pathLst>
            </a:custGeom>
            <a:solidFill>
              <a:srgbClr val="00A650"/>
            </a:solidFill>
          </p:spPr>
        </p:sp>
      </p:grpSp>
      <p:grpSp>
        <p:nvGrpSpPr>
          <p:cNvPr name="Group 9" id="9"/>
          <p:cNvGrpSpPr/>
          <p:nvPr/>
        </p:nvGrpSpPr>
        <p:grpSpPr>
          <a:xfrm rot="0">
            <a:off x="1411750" y="3344682"/>
            <a:ext cx="10647000" cy="1289670"/>
            <a:chOff x="0" y="0"/>
            <a:chExt cx="14196000" cy="171956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4196000" cy="1719560"/>
            </a:xfrm>
            <a:custGeom>
              <a:avLst/>
              <a:gdLst/>
              <a:ahLst/>
              <a:cxnLst/>
              <a:rect r="r" b="b" t="t" l="l"/>
              <a:pathLst>
                <a:path h="1719560" w="14196000">
                  <a:moveTo>
                    <a:pt x="0" y="0"/>
                  </a:moveTo>
                  <a:lnTo>
                    <a:pt x="14196000" y="0"/>
                  </a:lnTo>
                  <a:lnTo>
                    <a:pt x="14196000" y="1719560"/>
                  </a:lnTo>
                  <a:lnTo>
                    <a:pt x="0" y="171956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9525"/>
              <a:ext cx="14196000" cy="171003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4320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TÍTULO DO TRABALHO</a:t>
              </a:r>
            </a:p>
            <a:p>
              <a:pPr algn="ctr">
                <a:lnSpc>
                  <a:spcPts val="4320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738180" y="6320160"/>
            <a:ext cx="9059040" cy="1382814"/>
            <a:chOff x="0" y="0"/>
            <a:chExt cx="12078720" cy="1843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12078720" cy="1843752"/>
            </a:xfrm>
            <a:custGeom>
              <a:avLst/>
              <a:gdLst/>
              <a:ahLst/>
              <a:cxnLst/>
              <a:rect r="r" b="b" t="t" l="l"/>
              <a:pathLst>
                <a:path h="1843752" w="12078720">
                  <a:moveTo>
                    <a:pt x="0" y="0"/>
                  </a:moveTo>
                  <a:lnTo>
                    <a:pt x="12078720" y="0"/>
                  </a:lnTo>
                  <a:lnTo>
                    <a:pt x="12078720" y="1843752"/>
                  </a:lnTo>
                  <a:lnTo>
                    <a:pt x="0" y="184375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12078720" cy="1843752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3240"/>
                </a:lnSpc>
              </a:pPr>
              <a:r>
                <a:rPr lang="en-US" sz="27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NOME DO(A) APRESENTADOR(A): </a:t>
              </a:r>
            </a:p>
            <a:p>
              <a:pPr algn="l">
                <a:lnSpc>
                  <a:spcPts val="3240"/>
                </a:lnSpc>
              </a:pPr>
              <a:r>
                <a:rPr lang="en-US" sz="27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NOME DO(A) ORIENTADOR(A): </a:t>
              </a:r>
            </a:p>
            <a:p>
              <a:pPr algn="l">
                <a:lnSpc>
                  <a:spcPts val="3240"/>
                </a:lnSpc>
              </a:pPr>
              <a:r>
                <a:rPr lang="en-US" sz="27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CAMPUS-UNIDADE:</a:t>
              </a:r>
            </a:p>
          </p:txBody>
        </p:sp>
      </p:grpSp>
      <p:grpSp>
        <p:nvGrpSpPr>
          <p:cNvPr name="Group 15" id="15"/>
          <p:cNvGrpSpPr/>
          <p:nvPr/>
        </p:nvGrpSpPr>
        <p:grpSpPr>
          <a:xfrm rot="0">
            <a:off x="1010860" y="691314"/>
            <a:ext cx="11448780" cy="1835550"/>
            <a:chOff x="0" y="0"/>
            <a:chExt cx="15265040" cy="2447400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15265040" cy="2447400"/>
            </a:xfrm>
            <a:custGeom>
              <a:avLst/>
              <a:gdLst/>
              <a:ahLst/>
              <a:cxnLst/>
              <a:rect r="r" b="b" t="t" l="l"/>
              <a:pathLst>
                <a:path h="2447400" w="15265040">
                  <a:moveTo>
                    <a:pt x="0" y="0"/>
                  </a:moveTo>
                  <a:lnTo>
                    <a:pt x="15265040" y="0"/>
                  </a:lnTo>
                  <a:lnTo>
                    <a:pt x="15265040" y="2447400"/>
                  </a:lnTo>
                  <a:lnTo>
                    <a:pt x="0" y="24474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17" id="17"/>
            <p:cNvSpPr txBox="true"/>
            <p:nvPr/>
          </p:nvSpPr>
          <p:spPr>
            <a:xfrm>
              <a:off x="0" y="9525"/>
              <a:ext cx="15265040" cy="243787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4320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INSTITUTO</a:t>
              </a: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 FEDERAL DE ALAGOAS</a:t>
              </a:r>
            </a:p>
            <a:p>
              <a:pPr algn="ctr">
                <a:lnSpc>
                  <a:spcPts val="4320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Campus Marechal Deodoro</a:t>
              </a:r>
            </a:p>
            <a:p>
              <a:pPr algn="ctr">
                <a:lnSpc>
                  <a:spcPts val="4320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Coordenação Acadêmica</a:t>
              </a:r>
            </a:p>
          </p:txBody>
        </p:sp>
      </p:grpSp>
      <p:grpSp>
        <p:nvGrpSpPr>
          <p:cNvPr name="Group 18" id="18"/>
          <p:cNvGrpSpPr/>
          <p:nvPr/>
        </p:nvGrpSpPr>
        <p:grpSpPr>
          <a:xfrm rot="0">
            <a:off x="-40822" y="9430408"/>
            <a:ext cx="18369644" cy="875642"/>
            <a:chOff x="0" y="0"/>
            <a:chExt cx="24492858" cy="116752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25400" y="25400"/>
              <a:ext cx="24442038" cy="1116711"/>
            </a:xfrm>
            <a:custGeom>
              <a:avLst/>
              <a:gdLst/>
              <a:ahLst/>
              <a:cxnLst/>
              <a:rect r="r" b="b" t="t" l="l"/>
              <a:pathLst>
                <a:path h="1116711" w="24442038">
                  <a:moveTo>
                    <a:pt x="0" y="0"/>
                  </a:moveTo>
                  <a:lnTo>
                    <a:pt x="24442038" y="0"/>
                  </a:lnTo>
                  <a:lnTo>
                    <a:pt x="24442038" y="1116711"/>
                  </a:lnTo>
                  <a:lnTo>
                    <a:pt x="0" y="1116711"/>
                  </a:lnTo>
                  <a:close/>
                </a:path>
              </a:pathLst>
            </a:custGeom>
            <a:gradFill rotWithShape="true">
              <a:gsLst>
                <a:gs pos="0">
                  <a:srgbClr val="EFF8FF">
                    <a:alpha val="100000"/>
                  </a:srgbClr>
                </a:gs>
                <a:gs pos="33333">
                  <a:srgbClr val="02A65A">
                    <a:alpha val="100000"/>
                  </a:srgbClr>
                </a:gs>
                <a:gs pos="66667">
                  <a:srgbClr val="008F3D">
                    <a:alpha val="100000"/>
                  </a:srgbClr>
                </a:gs>
                <a:gs pos="100000">
                  <a:srgbClr val="00B050">
                    <a:alpha val="100000"/>
                  </a:srgbClr>
                </a:gs>
              </a:gsLst>
              <a:lin ang="5400000"/>
            </a:grad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24492838" cy="1167511"/>
            </a:xfrm>
            <a:custGeom>
              <a:avLst/>
              <a:gdLst/>
              <a:ahLst/>
              <a:cxnLst/>
              <a:rect r="r" b="b" t="t" l="l"/>
              <a:pathLst>
                <a:path h="1167511" w="24492838">
                  <a:moveTo>
                    <a:pt x="25400" y="0"/>
                  </a:moveTo>
                  <a:lnTo>
                    <a:pt x="24467438" y="0"/>
                  </a:lnTo>
                  <a:cubicBezTo>
                    <a:pt x="24481408" y="0"/>
                    <a:pt x="24492838" y="11430"/>
                    <a:pt x="24492838" y="25400"/>
                  </a:cubicBezTo>
                  <a:lnTo>
                    <a:pt x="24492838" y="1142111"/>
                  </a:lnTo>
                  <a:cubicBezTo>
                    <a:pt x="24492838" y="1156081"/>
                    <a:pt x="24481408" y="1167511"/>
                    <a:pt x="24467438" y="1167511"/>
                  </a:cubicBezTo>
                  <a:lnTo>
                    <a:pt x="25400" y="1167511"/>
                  </a:lnTo>
                  <a:cubicBezTo>
                    <a:pt x="11430" y="1167511"/>
                    <a:pt x="0" y="1156081"/>
                    <a:pt x="0" y="1142111"/>
                  </a:cubicBezTo>
                  <a:lnTo>
                    <a:pt x="0" y="25400"/>
                  </a:lnTo>
                  <a:cubicBezTo>
                    <a:pt x="0" y="11430"/>
                    <a:pt x="11430" y="0"/>
                    <a:pt x="25400" y="0"/>
                  </a:cubicBezTo>
                  <a:moveTo>
                    <a:pt x="25400" y="508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50800" y="1142111"/>
                  </a:lnTo>
                  <a:lnTo>
                    <a:pt x="25400" y="1142111"/>
                  </a:lnTo>
                  <a:lnTo>
                    <a:pt x="25400" y="1116711"/>
                  </a:lnTo>
                  <a:lnTo>
                    <a:pt x="24467438" y="1116711"/>
                  </a:lnTo>
                  <a:lnTo>
                    <a:pt x="24467438" y="1142111"/>
                  </a:lnTo>
                  <a:lnTo>
                    <a:pt x="24442038" y="1142111"/>
                  </a:lnTo>
                  <a:lnTo>
                    <a:pt x="24442038" y="25400"/>
                  </a:lnTo>
                  <a:lnTo>
                    <a:pt x="24467438" y="25400"/>
                  </a:lnTo>
                  <a:lnTo>
                    <a:pt x="24467438" y="50800"/>
                  </a:lnTo>
                  <a:lnTo>
                    <a:pt x="25400" y="50800"/>
                  </a:lnTo>
                  <a:close/>
                </a:path>
              </a:pathLst>
            </a:custGeom>
            <a:solidFill>
              <a:srgbClr val="00A650"/>
            </a:solidFill>
          </p:spPr>
        </p:sp>
      </p:grpSp>
      <p:sp>
        <p:nvSpPr>
          <p:cNvPr name="Freeform 21" id="21"/>
          <p:cNvSpPr/>
          <p:nvPr/>
        </p:nvSpPr>
        <p:spPr>
          <a:xfrm flipH="false" flipV="false" rot="0">
            <a:off x="16857037" y="8440305"/>
            <a:ext cx="1129690" cy="899287"/>
          </a:xfrm>
          <a:custGeom>
            <a:avLst/>
            <a:gdLst/>
            <a:ahLst/>
            <a:cxnLst/>
            <a:rect r="r" b="b" t="t" l="l"/>
            <a:pathLst>
              <a:path h="899287" w="1129690">
                <a:moveTo>
                  <a:pt x="0" y="0"/>
                </a:moveTo>
                <a:lnTo>
                  <a:pt x="1129690" y="0"/>
                </a:lnTo>
                <a:lnTo>
                  <a:pt x="1129690" y="899287"/>
                </a:lnTo>
                <a:lnTo>
                  <a:pt x="0" y="89928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154" t="0" r="-1154" b="-3458"/>
            </a:stretch>
          </a:blipFill>
        </p:spPr>
      </p:sp>
      <p:grpSp>
        <p:nvGrpSpPr>
          <p:cNvPr name="Group 22" id="22"/>
          <p:cNvGrpSpPr/>
          <p:nvPr/>
        </p:nvGrpSpPr>
        <p:grpSpPr>
          <a:xfrm rot="0">
            <a:off x="13295817" y="8497533"/>
            <a:ext cx="3561220" cy="784830"/>
            <a:chOff x="0" y="0"/>
            <a:chExt cx="4748293" cy="1046440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4748293" cy="1046440"/>
            </a:xfrm>
            <a:custGeom>
              <a:avLst/>
              <a:gdLst/>
              <a:ahLst/>
              <a:cxnLst/>
              <a:rect r="r" b="b" t="t" l="l"/>
              <a:pathLst>
                <a:path h="1046440" w="4748293">
                  <a:moveTo>
                    <a:pt x="0" y="0"/>
                  </a:moveTo>
                  <a:lnTo>
                    <a:pt x="4748293" y="0"/>
                  </a:lnTo>
                  <a:lnTo>
                    <a:pt x="4748293" y="1046440"/>
                  </a:lnTo>
                  <a:lnTo>
                    <a:pt x="0" y="104644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24" id="24"/>
            <p:cNvSpPr txBox="true"/>
            <p:nvPr/>
          </p:nvSpPr>
          <p:spPr>
            <a:xfrm>
              <a:off x="0" y="-9525"/>
              <a:ext cx="4748293" cy="105596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2520"/>
                </a:lnSpc>
              </a:pPr>
              <a:r>
                <a:rPr lang="en-US" sz="21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Apresentação Acadêmica e Científica</a:t>
              </a:r>
            </a:p>
          </p:txBody>
        </p:sp>
      </p:grpSp>
      <p:sp>
        <p:nvSpPr>
          <p:cNvPr name="Freeform 25" id="25"/>
          <p:cNvSpPr/>
          <p:nvPr/>
        </p:nvSpPr>
        <p:spPr>
          <a:xfrm flipH="false" flipV="false" rot="0">
            <a:off x="15793200" y="402601"/>
            <a:ext cx="1293668" cy="2053960"/>
          </a:xfrm>
          <a:custGeom>
            <a:avLst/>
            <a:gdLst/>
            <a:ahLst/>
            <a:cxnLst/>
            <a:rect r="r" b="b" t="t" l="l"/>
            <a:pathLst>
              <a:path h="2053960" w="1293668">
                <a:moveTo>
                  <a:pt x="0" y="0"/>
                </a:moveTo>
                <a:lnTo>
                  <a:pt x="1293668" y="0"/>
                </a:lnTo>
                <a:lnTo>
                  <a:pt x="1293668" y="2053960"/>
                </a:lnTo>
                <a:lnTo>
                  <a:pt x="0" y="205396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5462">
            <a:off x="4512651" y="6768900"/>
            <a:ext cx="8991799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5393513" y="3838181"/>
            <a:ext cx="7565850" cy="2896650"/>
            <a:chOff x="0" y="0"/>
            <a:chExt cx="10087800" cy="3862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0087800" cy="3862200"/>
            </a:xfrm>
            <a:custGeom>
              <a:avLst/>
              <a:gdLst/>
              <a:ahLst/>
              <a:cxnLst/>
              <a:rect r="r" b="b" t="t" l="l"/>
              <a:pathLst>
                <a:path h="3862200" w="10087800">
                  <a:moveTo>
                    <a:pt x="0" y="0"/>
                  </a:moveTo>
                  <a:lnTo>
                    <a:pt x="10087800" y="0"/>
                  </a:lnTo>
                  <a:lnTo>
                    <a:pt x="10087800" y="3862200"/>
                  </a:lnTo>
                  <a:lnTo>
                    <a:pt x="0" y="3862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76200"/>
              <a:ext cx="10087800" cy="3786000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3672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Nome Aluno(a) </a:t>
              </a:r>
            </a:p>
            <a:p>
              <a:pPr algn="ctr">
                <a:lnSpc>
                  <a:spcPts val="3672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E-mail</a:t>
              </a:r>
            </a:p>
            <a:p>
              <a:pPr algn="ctr">
                <a:lnSpc>
                  <a:spcPts val="3672"/>
                </a:lnSpc>
              </a:pPr>
            </a:p>
            <a:p>
              <a:pPr algn="ctr">
                <a:lnSpc>
                  <a:spcPts val="3672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Nome Orientador(a)</a:t>
              </a:r>
            </a:p>
            <a:p>
              <a:pPr algn="ctr">
                <a:lnSpc>
                  <a:spcPts val="3672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E-mail</a:t>
              </a: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6638523" y="8842884"/>
            <a:ext cx="4083330" cy="1381590"/>
            <a:chOff x="0" y="0"/>
            <a:chExt cx="5444440" cy="184212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5444440" cy="1842120"/>
            </a:xfrm>
            <a:custGeom>
              <a:avLst/>
              <a:gdLst/>
              <a:ahLst/>
              <a:cxnLst/>
              <a:rect r="r" b="b" t="t" l="l"/>
              <a:pathLst>
                <a:path h="1842120" w="5444440">
                  <a:moveTo>
                    <a:pt x="0" y="0"/>
                  </a:moveTo>
                  <a:lnTo>
                    <a:pt x="5444440" y="0"/>
                  </a:lnTo>
                  <a:lnTo>
                    <a:pt x="5444440" y="1842120"/>
                  </a:lnTo>
                  <a:lnTo>
                    <a:pt x="0" y="184212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0"/>
              <a:ext cx="5444440" cy="1842120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3240"/>
                </a:lnSpc>
              </a:pPr>
              <a:r>
                <a:rPr lang="en-US" sz="27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Instituto Federal de Alagoas</a:t>
              </a:r>
            </a:p>
            <a:p>
              <a:pPr algn="ctr">
                <a:lnSpc>
                  <a:spcPts val="3240"/>
                </a:lnSpc>
              </a:pPr>
              <a:r>
                <a:rPr lang="en-US" sz="27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Diretoria de Ensino – Campus Marechal Deodoro</a:t>
              </a: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7254071" y="821885"/>
            <a:ext cx="3779858" cy="3228167"/>
          </a:xfrm>
          <a:custGeom>
            <a:avLst/>
            <a:gdLst/>
            <a:ahLst/>
            <a:cxnLst/>
            <a:rect r="r" b="b" t="t" l="l"/>
            <a:pathLst>
              <a:path h="3228167" w="3779858">
                <a:moveTo>
                  <a:pt x="0" y="0"/>
                </a:moveTo>
                <a:lnTo>
                  <a:pt x="3779858" y="0"/>
                </a:lnTo>
                <a:lnTo>
                  <a:pt x="3779858" y="3228167"/>
                </a:lnTo>
                <a:lnTo>
                  <a:pt x="0" y="322816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800" t="0" r="-280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0721853" y="7741612"/>
            <a:ext cx="1723726" cy="2202543"/>
          </a:xfrm>
          <a:custGeom>
            <a:avLst/>
            <a:gdLst/>
            <a:ahLst/>
            <a:cxnLst/>
            <a:rect r="r" b="b" t="t" l="l"/>
            <a:pathLst>
              <a:path h="2202543" w="1723726">
                <a:moveTo>
                  <a:pt x="0" y="0"/>
                </a:moveTo>
                <a:lnTo>
                  <a:pt x="1723726" y="0"/>
                </a:lnTo>
                <a:lnTo>
                  <a:pt x="1723726" y="2202544"/>
                </a:lnTo>
                <a:lnTo>
                  <a:pt x="0" y="220254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62980" t="0" r="-63739" b="-181711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INTRODUÇÃO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7365060"/>
            <a:chOff x="0" y="0"/>
            <a:chExt cx="23474160" cy="982008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9820080"/>
            </a:xfrm>
            <a:custGeom>
              <a:avLst/>
              <a:gdLst/>
              <a:ahLst/>
              <a:cxnLst/>
              <a:rect r="r" b="b" t="t" l="l"/>
              <a:pathLst>
                <a:path h="9820080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9820080"/>
                  </a:lnTo>
                  <a:lnTo>
                    <a:pt x="0" y="982008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977245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Introdução</a:t>
              </a: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IntroduçãoIntroduçãoIntroduçãoIntroduçãoIntroduçãoIntroduçãoIntroduçãoIntroduçãoIntrodução IntroduçãoIntroduçãoIntroduçãoIntroduçãoIntroduçãoIntroduçãoIntroduçãoIntroduçãoIntroduçãoIntrodução Introdução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067831" y="138960"/>
            <a:ext cx="921796" cy="1463539"/>
          </a:xfrm>
          <a:custGeom>
            <a:avLst/>
            <a:gdLst/>
            <a:ahLst/>
            <a:cxnLst/>
            <a:rect r="r" b="b" t="t" l="l"/>
            <a:pathLst>
              <a:path h="1463539" w="921796">
                <a:moveTo>
                  <a:pt x="0" y="0"/>
                </a:moveTo>
                <a:lnTo>
                  <a:pt x="921796" y="0"/>
                </a:lnTo>
                <a:lnTo>
                  <a:pt x="921796" y="1463539"/>
                </a:lnTo>
                <a:lnTo>
                  <a:pt x="0" y="146353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INTRODUÇÃO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7365060"/>
            <a:chOff x="0" y="0"/>
            <a:chExt cx="23474160" cy="982008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9820080"/>
            </a:xfrm>
            <a:custGeom>
              <a:avLst/>
              <a:gdLst/>
              <a:ahLst/>
              <a:cxnLst/>
              <a:rect r="r" b="b" t="t" l="l"/>
              <a:pathLst>
                <a:path h="9820080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9820080"/>
                  </a:lnTo>
                  <a:lnTo>
                    <a:pt x="0" y="982008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977245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IntroduçãoIntroduçãoIntroduçãoIntroduçãoIntroduçãoIntroduçãoIntroduçãoIntroduçãoIntroduçãoIntroduçãoIntroduçãoIntroduçãoIntroduçãoIntroduçãoIntroduçãoIntroduçãoIntroduçãoIntroduçãoIntroduçãoIntrodução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127748" y="94307"/>
            <a:ext cx="949920" cy="1508191"/>
          </a:xfrm>
          <a:custGeom>
            <a:avLst/>
            <a:gdLst/>
            <a:ahLst/>
            <a:cxnLst/>
            <a:rect r="r" b="b" t="t" l="l"/>
            <a:pathLst>
              <a:path h="1508191" w="949920">
                <a:moveTo>
                  <a:pt x="0" y="0"/>
                </a:moveTo>
                <a:lnTo>
                  <a:pt x="949920" y="0"/>
                </a:lnTo>
                <a:lnTo>
                  <a:pt x="949920" y="1508192"/>
                </a:lnTo>
                <a:lnTo>
                  <a:pt x="0" y="150819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INTRODUÇÃO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7365060"/>
            <a:chOff x="0" y="0"/>
            <a:chExt cx="23474160" cy="982008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9820080"/>
            </a:xfrm>
            <a:custGeom>
              <a:avLst/>
              <a:gdLst/>
              <a:ahLst/>
              <a:cxnLst/>
              <a:rect r="r" b="b" t="t" l="l"/>
              <a:pathLst>
                <a:path h="9820080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9820080"/>
                  </a:lnTo>
                  <a:lnTo>
                    <a:pt x="0" y="982008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>
              <a:noFill/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977245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IntroduçãoIntroduçãoIntroduçãoIntroduçãoIntroduçãoIntroduçãoIntroduçãoIntroduçãoIntroduçãoIntroduçãoIntroduçãoIntroduçãoIntroduçãoIntroduçãoIntroduçãoIntroduçãoIntroduçãoIntroduçãoIntroduçãoIntrodução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100009" y="169838"/>
            <a:ext cx="902348" cy="1432660"/>
          </a:xfrm>
          <a:custGeom>
            <a:avLst/>
            <a:gdLst/>
            <a:ahLst/>
            <a:cxnLst/>
            <a:rect r="r" b="b" t="t" l="l"/>
            <a:pathLst>
              <a:path h="1432660" w="902348">
                <a:moveTo>
                  <a:pt x="0" y="0"/>
                </a:moveTo>
                <a:lnTo>
                  <a:pt x="902348" y="0"/>
                </a:lnTo>
                <a:lnTo>
                  <a:pt x="902348" y="1432661"/>
                </a:lnTo>
                <a:lnTo>
                  <a:pt x="0" y="143266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OBJETIVOS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8302798"/>
            <a:chOff x="0" y="0"/>
            <a:chExt cx="23474160" cy="110703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11070397"/>
            </a:xfrm>
            <a:custGeom>
              <a:avLst/>
              <a:gdLst/>
              <a:ahLst/>
              <a:cxnLst/>
              <a:rect r="r" b="b" t="t" l="l"/>
              <a:pathLst>
                <a:path h="11070397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11070397"/>
                  </a:lnTo>
                  <a:lnTo>
                    <a:pt x="0" y="110703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11022773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ObjetivosGeraisObjetivosGeraisObjetivosGeraisObjetivosGeraisObjetivosGeraisObjetivosGeraisObjetivosGerais</a:t>
              </a:r>
            </a:p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ObjetivosEspecíficosObjetivosEspecíficosObjetivosEspecíficosObjetivosEspecíficosObjetivosEspecíficosObjetivosEspecíficosObjetivosEspecíficosObjetivosEspecíficosObjetivosEspecíficosObjetivosEspecíficosObjetivosEspecíficos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087304" y="78325"/>
            <a:ext cx="959986" cy="1524173"/>
          </a:xfrm>
          <a:custGeom>
            <a:avLst/>
            <a:gdLst/>
            <a:ahLst/>
            <a:cxnLst/>
            <a:rect r="r" b="b" t="t" l="l"/>
            <a:pathLst>
              <a:path h="1524173" w="959986">
                <a:moveTo>
                  <a:pt x="0" y="0"/>
                </a:moveTo>
                <a:lnTo>
                  <a:pt x="959986" y="0"/>
                </a:lnTo>
                <a:lnTo>
                  <a:pt x="959986" y="1524174"/>
                </a:lnTo>
                <a:lnTo>
                  <a:pt x="0" y="152417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METODOLOGIA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10588798"/>
            <a:chOff x="0" y="0"/>
            <a:chExt cx="23474160" cy="141183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14118397"/>
            </a:xfrm>
            <a:custGeom>
              <a:avLst/>
              <a:gdLst/>
              <a:ahLst/>
              <a:cxnLst/>
              <a:rect r="r" b="b" t="t" l="l"/>
              <a:pathLst>
                <a:path h="14118397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14118397"/>
                  </a:lnTo>
                  <a:lnTo>
                    <a:pt x="0" y="141183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14070773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MetodologiaMetodologiaMetodologiaMetodologiaMetodologiaMetodologiaMetodologiaMetodologiaMetodologiaMetodologiaMetodologiaMetodologiaMetodologiaMetodologiaMetodologiaMetodologiaMetodologia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245564" y="127767"/>
            <a:ext cx="928846" cy="1474732"/>
          </a:xfrm>
          <a:custGeom>
            <a:avLst/>
            <a:gdLst/>
            <a:ahLst/>
            <a:cxnLst/>
            <a:rect r="r" b="b" t="t" l="l"/>
            <a:pathLst>
              <a:path h="1474732" w="928846">
                <a:moveTo>
                  <a:pt x="0" y="0"/>
                </a:moveTo>
                <a:lnTo>
                  <a:pt x="928846" y="0"/>
                </a:lnTo>
                <a:lnTo>
                  <a:pt x="928846" y="1474732"/>
                </a:lnTo>
                <a:lnTo>
                  <a:pt x="0" y="147473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000240" y="374220"/>
            <a:ext cx="12172140" cy="1496157"/>
            <a:chOff x="0" y="0"/>
            <a:chExt cx="1622952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6229519" cy="1994876"/>
            </a:xfrm>
            <a:custGeom>
              <a:avLst/>
              <a:gdLst/>
              <a:ahLst/>
              <a:cxnLst/>
              <a:rect r="r" b="b" t="t" l="l"/>
              <a:pathLst>
                <a:path h="1994876" w="16229519">
                  <a:moveTo>
                    <a:pt x="0" y="0"/>
                  </a:moveTo>
                  <a:lnTo>
                    <a:pt x="16229519" y="0"/>
                  </a:lnTo>
                  <a:lnTo>
                    <a:pt x="16229519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1622952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RESULTADOS E DISCUSSÕES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10588798"/>
            <a:chOff x="0" y="0"/>
            <a:chExt cx="23474160" cy="141183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14118397"/>
            </a:xfrm>
            <a:custGeom>
              <a:avLst/>
              <a:gdLst/>
              <a:ahLst/>
              <a:cxnLst/>
              <a:rect r="r" b="b" t="t" l="l"/>
              <a:pathLst>
                <a:path h="14118397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14118397"/>
                  </a:lnTo>
                  <a:lnTo>
                    <a:pt x="0" y="141183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14070773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ResultadoseDiscussõesResultadoseDiscussõesResultadoseDiscussõesResultadoseDiscussõesResultadoseDiscussõesResultadoseDiscussõesResultadoseDiscussõesResultadoseDiscussõesResultadoseDiscussõesResultadoseDi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245564" y="41972"/>
            <a:ext cx="982883" cy="1560527"/>
          </a:xfrm>
          <a:custGeom>
            <a:avLst/>
            <a:gdLst/>
            <a:ahLst/>
            <a:cxnLst/>
            <a:rect r="r" b="b" t="t" l="l"/>
            <a:pathLst>
              <a:path h="1560527" w="982883">
                <a:moveTo>
                  <a:pt x="0" y="0"/>
                </a:moveTo>
                <a:lnTo>
                  <a:pt x="982883" y="0"/>
                </a:lnTo>
                <a:lnTo>
                  <a:pt x="982883" y="1560527"/>
                </a:lnTo>
                <a:lnTo>
                  <a:pt x="0" y="15605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CONCLUSÕES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9445798"/>
            <a:chOff x="0" y="0"/>
            <a:chExt cx="23474160" cy="125943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12594397"/>
            </a:xfrm>
            <a:custGeom>
              <a:avLst/>
              <a:gdLst/>
              <a:ahLst/>
              <a:cxnLst/>
              <a:rect r="r" b="b" t="t" l="l"/>
              <a:pathLst>
                <a:path h="12594397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12594397"/>
                  </a:lnTo>
                  <a:lnTo>
                    <a:pt x="0" y="125943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12546773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ConclusõesConclusõesConclusõesConclusõesConclusõesConclusõesConclusõesConclusõesConclusõesConclusõesConclusõesConclusõesConclusõesConclusõesConclusõesConclusõesConclusõesConclusõesConclusões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245564" y="181821"/>
            <a:ext cx="894801" cy="1420678"/>
          </a:xfrm>
          <a:custGeom>
            <a:avLst/>
            <a:gdLst/>
            <a:ahLst/>
            <a:cxnLst/>
            <a:rect r="r" b="b" t="t" l="l"/>
            <a:pathLst>
              <a:path h="1420678" w="894801">
                <a:moveTo>
                  <a:pt x="0" y="0"/>
                </a:moveTo>
                <a:lnTo>
                  <a:pt x="894800" y="0"/>
                </a:lnTo>
                <a:lnTo>
                  <a:pt x="894800" y="1420678"/>
                </a:lnTo>
                <a:lnTo>
                  <a:pt x="0" y="142067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REFERÊNCIAS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11731798"/>
            <a:chOff x="0" y="0"/>
            <a:chExt cx="23474160" cy="156423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15642397"/>
            </a:xfrm>
            <a:custGeom>
              <a:avLst/>
              <a:gdLst/>
              <a:ahLst/>
              <a:cxnLst/>
              <a:rect r="r" b="b" t="t" l="l"/>
              <a:pathLst>
                <a:path h="15642397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15642397"/>
                  </a:lnTo>
                  <a:lnTo>
                    <a:pt x="0" y="156423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15594773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ReferênciasReferênciasReferênciasReferênciasReferênciasReferênciasReferênciasReferênciasReferênciasReferênciasReferênciasReferênciasReferênciasReferênciasReferênciasReferênciasReferênciasReferênciasReferências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259300" y="152790"/>
            <a:ext cx="913085" cy="1449709"/>
          </a:xfrm>
          <a:custGeom>
            <a:avLst/>
            <a:gdLst/>
            <a:ahLst/>
            <a:cxnLst/>
            <a:rect r="r" b="b" t="t" l="l"/>
            <a:pathLst>
              <a:path h="1449709" w="913085">
                <a:moveTo>
                  <a:pt x="0" y="0"/>
                </a:moveTo>
                <a:lnTo>
                  <a:pt x="913085" y="0"/>
                </a:lnTo>
                <a:lnTo>
                  <a:pt x="913085" y="1449709"/>
                </a:lnTo>
                <a:lnTo>
                  <a:pt x="0" y="144970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DAGg8O8aqZE</dc:identifier>
  <dcterms:modified xsi:type="dcterms:W3CDTF">2011-08-01T06:04:30Z</dcterms:modified>
  <cp:revision>1</cp:revision>
  <dc:title>Modelo de Template para Apresentação - IFAL 30 anos.pptx</dc:title>
</cp:coreProperties>
</file>