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62" r:id="rId2"/>
    <p:sldId id="274" r:id="rId3"/>
    <p:sldId id="257" r:id="rId4"/>
    <p:sldId id="266" r:id="rId5"/>
    <p:sldId id="267" r:id="rId6"/>
    <p:sldId id="268" r:id="rId7"/>
    <p:sldId id="269" r:id="rId8"/>
    <p:sldId id="277" r:id="rId9"/>
    <p:sldId id="271" r:id="rId10"/>
    <p:sldId id="270" r:id="rId11"/>
    <p:sldId id="272" r:id="rId12"/>
    <p:sldId id="273" r:id="rId13"/>
    <p:sldId id="276" r:id="rId14"/>
    <p:sldId id="281" r:id="rId15"/>
    <p:sldId id="279" r:id="rId16"/>
    <p:sldId id="278" r:id="rId17"/>
    <p:sldId id="280" r:id="rId18"/>
    <p:sldId id="263" r:id="rId19"/>
  </p:sldIdLst>
  <p:sldSz cx="9144000" cy="5143500" type="screen16x9"/>
  <p:notesSz cx="6832600" cy="996315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4602A"/>
    <a:srgbClr val="67D939"/>
    <a:srgbClr val="43B951"/>
    <a:srgbClr val="99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74" autoAdjust="0"/>
    <p:restoredTop sz="94660"/>
  </p:normalViewPr>
  <p:slideViewPr>
    <p:cSldViewPr>
      <p:cViewPr>
        <p:scale>
          <a:sx n="84" d="100"/>
          <a:sy n="84" d="100"/>
        </p:scale>
        <p:origin x="-984" y="-6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60793" cy="49815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70226" y="0"/>
            <a:ext cx="2960793" cy="498158"/>
          </a:xfrm>
          <a:prstGeom prst="rect">
            <a:avLst/>
          </a:prstGeom>
        </p:spPr>
        <p:txBody>
          <a:bodyPr vert="horz" lIns="91440" tIns="45720" rIns="91440" bIns="45720" rtlCol="0"/>
          <a:lstStyle>
            <a:lvl1pPr algn="r">
              <a:defRPr sz="1200"/>
            </a:lvl1pPr>
          </a:lstStyle>
          <a:p>
            <a:fld id="{1FB70D08-67F2-4FF9-B387-C71E9E391F61}" type="datetimeFigureOut">
              <a:rPr lang="pt-BR" smtClean="0"/>
              <a:pPr/>
              <a:t>11/09/2020</a:t>
            </a:fld>
            <a:endParaRPr lang="pt-BR"/>
          </a:p>
        </p:txBody>
      </p:sp>
      <p:sp>
        <p:nvSpPr>
          <p:cNvPr id="4" name="Espaço Reservado para Rodapé 3"/>
          <p:cNvSpPr>
            <a:spLocks noGrp="1"/>
          </p:cNvSpPr>
          <p:nvPr>
            <p:ph type="ftr" sz="quarter" idx="2"/>
          </p:nvPr>
        </p:nvSpPr>
        <p:spPr>
          <a:xfrm>
            <a:off x="0" y="9463263"/>
            <a:ext cx="2960793" cy="498158"/>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70226" y="9463263"/>
            <a:ext cx="2960793" cy="498158"/>
          </a:xfrm>
          <a:prstGeom prst="rect">
            <a:avLst/>
          </a:prstGeom>
        </p:spPr>
        <p:txBody>
          <a:bodyPr vert="horz" lIns="91440" tIns="45720" rIns="91440" bIns="45720" rtlCol="0" anchor="b"/>
          <a:lstStyle>
            <a:lvl1pPr algn="r">
              <a:defRPr sz="1200"/>
            </a:lvl1pPr>
          </a:lstStyle>
          <a:p>
            <a:fld id="{1F2737EB-2C55-4F4A-8CF6-53586770115D}" type="slidenum">
              <a:rPr lang="pt-BR" smtClean="0"/>
              <a:pPr/>
              <a:t>‹nº›</a:t>
            </a:fld>
            <a:endParaRPr lang="pt-BR"/>
          </a:p>
        </p:txBody>
      </p:sp>
    </p:spTree>
    <p:extLst>
      <p:ext uri="{BB962C8B-B14F-4D97-AF65-F5344CB8AC3E}">
        <p14:creationId xmlns:p14="http://schemas.microsoft.com/office/powerpoint/2010/main" xmlns="" val="12207490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60793" cy="49815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70226" y="0"/>
            <a:ext cx="2960793" cy="498158"/>
          </a:xfrm>
          <a:prstGeom prst="rect">
            <a:avLst/>
          </a:prstGeom>
        </p:spPr>
        <p:txBody>
          <a:bodyPr vert="horz" lIns="91440" tIns="45720" rIns="91440" bIns="45720" rtlCol="0"/>
          <a:lstStyle>
            <a:lvl1pPr algn="r">
              <a:defRPr sz="1200"/>
            </a:lvl1pPr>
          </a:lstStyle>
          <a:p>
            <a:fld id="{259A2F78-0B0A-4A69-A435-43EB034C95F0}" type="datetimeFigureOut">
              <a:rPr lang="pt-BR" smtClean="0"/>
              <a:pPr/>
              <a:t>11/09/2020</a:t>
            </a:fld>
            <a:endParaRPr lang="pt-BR"/>
          </a:p>
        </p:txBody>
      </p:sp>
      <p:sp>
        <p:nvSpPr>
          <p:cNvPr id="4" name="Espaço Reservado para Imagem de Slide 3"/>
          <p:cNvSpPr>
            <a:spLocks noGrp="1" noRot="1" noChangeAspect="1"/>
          </p:cNvSpPr>
          <p:nvPr>
            <p:ph type="sldImg" idx="2"/>
          </p:nvPr>
        </p:nvSpPr>
        <p:spPr>
          <a:xfrm>
            <a:off x="96838" y="747713"/>
            <a:ext cx="6638925" cy="3735387"/>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3260" y="4732496"/>
            <a:ext cx="5466080" cy="4483418"/>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463263"/>
            <a:ext cx="2960793" cy="498158"/>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70226" y="9463263"/>
            <a:ext cx="2960793" cy="498158"/>
          </a:xfrm>
          <a:prstGeom prst="rect">
            <a:avLst/>
          </a:prstGeom>
        </p:spPr>
        <p:txBody>
          <a:bodyPr vert="horz" lIns="91440" tIns="45720" rIns="91440" bIns="45720" rtlCol="0" anchor="b"/>
          <a:lstStyle>
            <a:lvl1pPr algn="r">
              <a:defRPr sz="1200"/>
            </a:lvl1pPr>
          </a:lstStyle>
          <a:p>
            <a:fld id="{BBD138B8-2C47-49AF-94D3-B103AD4EC5CA}" type="slidenum">
              <a:rPr lang="pt-BR" smtClean="0"/>
              <a:pPr/>
              <a:t>‹nº›</a:t>
            </a:fld>
            <a:endParaRPr lang="pt-BR"/>
          </a:p>
        </p:txBody>
      </p:sp>
    </p:spTree>
    <p:extLst>
      <p:ext uri="{BB962C8B-B14F-4D97-AF65-F5344CB8AC3E}">
        <p14:creationId xmlns:p14="http://schemas.microsoft.com/office/powerpoint/2010/main" xmlns="" val="28443970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96838" y="747713"/>
            <a:ext cx="6638925" cy="3735387"/>
          </a:xfrm>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BBD138B8-2C47-49AF-94D3-B103AD4EC5CA}" type="slidenum">
              <a:rPr lang="pt-BR" smtClean="0"/>
              <a:pPr/>
              <a:t>3</a:t>
            </a:fld>
            <a:endParaRPr lang="pt-BR"/>
          </a:p>
        </p:txBody>
      </p:sp>
    </p:spTree>
    <p:extLst>
      <p:ext uri="{BB962C8B-B14F-4D97-AF65-F5344CB8AC3E}">
        <p14:creationId xmlns:p14="http://schemas.microsoft.com/office/powerpoint/2010/main" xmlns="" val="1619203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96838" y="747713"/>
            <a:ext cx="6638925" cy="3735387"/>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BD138B8-2C47-49AF-94D3-B103AD4EC5CA}" type="slidenum">
              <a:rPr lang="pt-BR" smtClean="0"/>
              <a:pPr/>
              <a:t>12</a:t>
            </a:fld>
            <a:endParaRPr lang="pt-BR"/>
          </a:p>
        </p:txBody>
      </p:sp>
    </p:spTree>
    <p:extLst>
      <p:ext uri="{BB962C8B-B14F-4D97-AF65-F5344CB8AC3E}">
        <p14:creationId xmlns:p14="http://schemas.microsoft.com/office/powerpoint/2010/main" xmlns="" val="1619203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96838" y="747713"/>
            <a:ext cx="6638925" cy="3735387"/>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BD138B8-2C47-49AF-94D3-B103AD4EC5CA}" type="slidenum">
              <a:rPr lang="pt-BR" smtClean="0"/>
              <a:pPr/>
              <a:t>13</a:t>
            </a:fld>
            <a:endParaRPr lang="pt-BR"/>
          </a:p>
        </p:txBody>
      </p:sp>
    </p:spTree>
    <p:extLst>
      <p:ext uri="{BB962C8B-B14F-4D97-AF65-F5344CB8AC3E}">
        <p14:creationId xmlns:p14="http://schemas.microsoft.com/office/powerpoint/2010/main" xmlns="" val="1619203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96838" y="747713"/>
            <a:ext cx="6638925" cy="3735387"/>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BD138B8-2C47-49AF-94D3-B103AD4EC5CA}" type="slidenum">
              <a:rPr lang="pt-BR" smtClean="0"/>
              <a:pPr/>
              <a:t>14</a:t>
            </a:fld>
            <a:endParaRPr lang="pt-BR"/>
          </a:p>
        </p:txBody>
      </p:sp>
    </p:spTree>
    <p:extLst>
      <p:ext uri="{BB962C8B-B14F-4D97-AF65-F5344CB8AC3E}">
        <p14:creationId xmlns:p14="http://schemas.microsoft.com/office/powerpoint/2010/main" xmlns="" val="16192035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96838" y="747713"/>
            <a:ext cx="6638925" cy="3735387"/>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BD138B8-2C47-49AF-94D3-B103AD4EC5CA}" type="slidenum">
              <a:rPr lang="pt-BR" smtClean="0"/>
              <a:pPr/>
              <a:t>15</a:t>
            </a:fld>
            <a:endParaRPr lang="pt-BR"/>
          </a:p>
        </p:txBody>
      </p:sp>
    </p:spTree>
    <p:extLst>
      <p:ext uri="{BB962C8B-B14F-4D97-AF65-F5344CB8AC3E}">
        <p14:creationId xmlns:p14="http://schemas.microsoft.com/office/powerpoint/2010/main" xmlns="" val="1619203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96838" y="747713"/>
            <a:ext cx="6638925" cy="3735387"/>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BD138B8-2C47-49AF-94D3-B103AD4EC5CA}" type="slidenum">
              <a:rPr lang="pt-BR" smtClean="0"/>
              <a:pPr/>
              <a:t>16</a:t>
            </a:fld>
            <a:endParaRPr lang="pt-BR"/>
          </a:p>
        </p:txBody>
      </p:sp>
    </p:spTree>
    <p:extLst>
      <p:ext uri="{BB962C8B-B14F-4D97-AF65-F5344CB8AC3E}">
        <p14:creationId xmlns:p14="http://schemas.microsoft.com/office/powerpoint/2010/main" xmlns="" val="1619203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96838" y="747713"/>
            <a:ext cx="6638925" cy="3735387"/>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BD138B8-2C47-49AF-94D3-B103AD4EC5CA}" type="slidenum">
              <a:rPr lang="pt-BR" smtClean="0"/>
              <a:pPr/>
              <a:t>17</a:t>
            </a:fld>
            <a:endParaRPr lang="pt-BR"/>
          </a:p>
        </p:txBody>
      </p:sp>
    </p:spTree>
    <p:extLst>
      <p:ext uri="{BB962C8B-B14F-4D97-AF65-F5344CB8AC3E}">
        <p14:creationId xmlns:p14="http://schemas.microsoft.com/office/powerpoint/2010/main" xmlns="" val="1619203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96838" y="747713"/>
            <a:ext cx="6638925" cy="3735387"/>
          </a:xfrm>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BBD138B8-2C47-49AF-94D3-B103AD4EC5CA}" type="slidenum">
              <a:rPr lang="pt-BR" smtClean="0"/>
              <a:pPr/>
              <a:t>4</a:t>
            </a:fld>
            <a:endParaRPr lang="pt-BR"/>
          </a:p>
        </p:txBody>
      </p:sp>
    </p:spTree>
    <p:extLst>
      <p:ext uri="{BB962C8B-B14F-4D97-AF65-F5344CB8AC3E}">
        <p14:creationId xmlns:p14="http://schemas.microsoft.com/office/powerpoint/2010/main" xmlns="" val="1619203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96838" y="747713"/>
            <a:ext cx="6638925" cy="3735387"/>
          </a:xfrm>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BBD138B8-2C47-49AF-94D3-B103AD4EC5CA}" type="slidenum">
              <a:rPr lang="pt-BR" smtClean="0"/>
              <a:pPr/>
              <a:t>5</a:t>
            </a:fld>
            <a:endParaRPr lang="pt-BR"/>
          </a:p>
        </p:txBody>
      </p:sp>
    </p:spTree>
    <p:extLst>
      <p:ext uri="{BB962C8B-B14F-4D97-AF65-F5344CB8AC3E}">
        <p14:creationId xmlns:p14="http://schemas.microsoft.com/office/powerpoint/2010/main" xmlns="" val="1619203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96838" y="747713"/>
            <a:ext cx="6638925" cy="3735387"/>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BD138B8-2C47-49AF-94D3-B103AD4EC5CA}" type="slidenum">
              <a:rPr lang="pt-BR" smtClean="0"/>
              <a:pPr/>
              <a:t>6</a:t>
            </a:fld>
            <a:endParaRPr lang="pt-BR"/>
          </a:p>
        </p:txBody>
      </p:sp>
    </p:spTree>
    <p:extLst>
      <p:ext uri="{BB962C8B-B14F-4D97-AF65-F5344CB8AC3E}">
        <p14:creationId xmlns:p14="http://schemas.microsoft.com/office/powerpoint/2010/main" xmlns="" val="1619203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96838" y="747713"/>
            <a:ext cx="6638925" cy="3735387"/>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BD138B8-2C47-49AF-94D3-B103AD4EC5CA}" type="slidenum">
              <a:rPr lang="pt-BR" smtClean="0"/>
              <a:pPr/>
              <a:t>7</a:t>
            </a:fld>
            <a:endParaRPr lang="pt-BR"/>
          </a:p>
        </p:txBody>
      </p:sp>
    </p:spTree>
    <p:extLst>
      <p:ext uri="{BB962C8B-B14F-4D97-AF65-F5344CB8AC3E}">
        <p14:creationId xmlns:p14="http://schemas.microsoft.com/office/powerpoint/2010/main" xmlns="" val="1619203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96838" y="747713"/>
            <a:ext cx="6638925" cy="3735387"/>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BD138B8-2C47-49AF-94D3-B103AD4EC5CA}" type="slidenum">
              <a:rPr lang="pt-BR" smtClean="0"/>
              <a:pPr/>
              <a:t>8</a:t>
            </a:fld>
            <a:endParaRPr lang="pt-BR"/>
          </a:p>
        </p:txBody>
      </p:sp>
    </p:spTree>
    <p:extLst>
      <p:ext uri="{BB962C8B-B14F-4D97-AF65-F5344CB8AC3E}">
        <p14:creationId xmlns:p14="http://schemas.microsoft.com/office/powerpoint/2010/main" xmlns="" val="1619203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96838" y="747713"/>
            <a:ext cx="6638925" cy="3735387"/>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BD138B8-2C47-49AF-94D3-B103AD4EC5CA}" type="slidenum">
              <a:rPr lang="pt-BR" smtClean="0"/>
              <a:pPr/>
              <a:t>9</a:t>
            </a:fld>
            <a:endParaRPr lang="pt-BR"/>
          </a:p>
        </p:txBody>
      </p:sp>
    </p:spTree>
    <p:extLst>
      <p:ext uri="{BB962C8B-B14F-4D97-AF65-F5344CB8AC3E}">
        <p14:creationId xmlns:p14="http://schemas.microsoft.com/office/powerpoint/2010/main" xmlns="" val="1619203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96838" y="747713"/>
            <a:ext cx="6638925" cy="3735387"/>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BD138B8-2C47-49AF-94D3-B103AD4EC5CA}" type="slidenum">
              <a:rPr lang="pt-BR" smtClean="0"/>
              <a:pPr/>
              <a:t>10</a:t>
            </a:fld>
            <a:endParaRPr lang="pt-BR"/>
          </a:p>
        </p:txBody>
      </p:sp>
    </p:spTree>
    <p:extLst>
      <p:ext uri="{BB962C8B-B14F-4D97-AF65-F5344CB8AC3E}">
        <p14:creationId xmlns:p14="http://schemas.microsoft.com/office/powerpoint/2010/main" xmlns="" val="1619203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96838" y="747713"/>
            <a:ext cx="6638925" cy="3735387"/>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BD138B8-2C47-49AF-94D3-B103AD4EC5CA}" type="slidenum">
              <a:rPr lang="pt-BR" smtClean="0"/>
              <a:pPr/>
              <a:t>11</a:t>
            </a:fld>
            <a:endParaRPr lang="pt-BR"/>
          </a:p>
        </p:txBody>
      </p:sp>
    </p:spTree>
    <p:extLst>
      <p:ext uri="{BB962C8B-B14F-4D97-AF65-F5344CB8AC3E}">
        <p14:creationId xmlns:p14="http://schemas.microsoft.com/office/powerpoint/2010/main" xmlns="" val="1619203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7819"/>
            <a:ext cx="7772400" cy="1102519"/>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93A26092-F19F-4E3C-9395-06A58B215BFF}" type="datetime1">
              <a:rPr lang="pt-BR" smtClean="0"/>
              <a:pPr/>
              <a:t>11/09/2020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A3A79C4-C572-4802-9FC4-41FDA137EAFB}" type="slidenum">
              <a:rPr lang="pt-BR" smtClean="0"/>
              <a:pPr/>
              <a:t>‹nº›</a:t>
            </a:fld>
            <a:endParaRPr lang="pt-BR"/>
          </a:p>
        </p:txBody>
      </p:sp>
    </p:spTree>
    <p:extLst>
      <p:ext uri="{BB962C8B-B14F-4D97-AF65-F5344CB8AC3E}">
        <p14:creationId xmlns:p14="http://schemas.microsoft.com/office/powerpoint/2010/main" xmlns="" val="4106110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A9CE292-D028-45B9-9B86-C82EAB545032}" type="datetime1">
              <a:rPr lang="pt-BR" smtClean="0"/>
              <a:pPr/>
              <a:t>11/09/2020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A3A79C4-C572-4802-9FC4-41FDA137EAFB}" type="slidenum">
              <a:rPr lang="pt-BR" smtClean="0"/>
              <a:pPr/>
              <a:t>‹nº›</a:t>
            </a:fld>
            <a:endParaRPr lang="pt-BR"/>
          </a:p>
        </p:txBody>
      </p:sp>
    </p:spTree>
    <p:extLst>
      <p:ext uri="{BB962C8B-B14F-4D97-AF65-F5344CB8AC3E}">
        <p14:creationId xmlns:p14="http://schemas.microsoft.com/office/powerpoint/2010/main" xmlns="" val="4035187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05979"/>
            <a:ext cx="2057400" cy="4388644"/>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05979"/>
            <a:ext cx="6019800" cy="4388644"/>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C53191F-24BF-4C54-ABB2-58CC2D913DC6}" type="datetime1">
              <a:rPr lang="pt-BR" smtClean="0"/>
              <a:pPr/>
              <a:t>11/09/2020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A3A79C4-C572-4802-9FC4-41FDA137EAFB}" type="slidenum">
              <a:rPr lang="pt-BR" smtClean="0"/>
              <a:pPr/>
              <a:t>‹nº›</a:t>
            </a:fld>
            <a:endParaRPr lang="pt-BR"/>
          </a:p>
        </p:txBody>
      </p:sp>
    </p:spTree>
    <p:extLst>
      <p:ext uri="{BB962C8B-B14F-4D97-AF65-F5344CB8AC3E}">
        <p14:creationId xmlns:p14="http://schemas.microsoft.com/office/powerpoint/2010/main" xmlns="" val="2085365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D735AD6-06FE-4A08-8B6B-F70D2F04D2C9}" type="datetime1">
              <a:rPr lang="pt-BR" smtClean="0"/>
              <a:pPr/>
              <a:t>11/09/2020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A3A79C4-C572-4802-9FC4-41FDA137EAFB}" type="slidenum">
              <a:rPr lang="pt-BR" smtClean="0"/>
              <a:pPr/>
              <a:t>‹nº›</a:t>
            </a:fld>
            <a:endParaRPr lang="pt-BR"/>
          </a:p>
        </p:txBody>
      </p:sp>
    </p:spTree>
    <p:extLst>
      <p:ext uri="{BB962C8B-B14F-4D97-AF65-F5344CB8AC3E}">
        <p14:creationId xmlns:p14="http://schemas.microsoft.com/office/powerpoint/2010/main" xmlns="" val="3545491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5176"/>
            <a:ext cx="7772400" cy="1021556"/>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15E5BA4D-E44D-4952-B3C1-F0BB65D1FACD}" type="datetime1">
              <a:rPr lang="pt-BR" smtClean="0"/>
              <a:pPr/>
              <a:t>11/09/2020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A3A79C4-C572-4802-9FC4-41FDA137EAFB}" type="slidenum">
              <a:rPr lang="pt-BR" smtClean="0"/>
              <a:pPr/>
              <a:t>‹nº›</a:t>
            </a:fld>
            <a:endParaRPr lang="pt-BR"/>
          </a:p>
        </p:txBody>
      </p:sp>
    </p:spTree>
    <p:extLst>
      <p:ext uri="{BB962C8B-B14F-4D97-AF65-F5344CB8AC3E}">
        <p14:creationId xmlns:p14="http://schemas.microsoft.com/office/powerpoint/2010/main" xmlns="" val="1427409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E79B498E-723F-4858-B300-9B2A5A591955}" type="datetime1">
              <a:rPr lang="pt-BR" smtClean="0"/>
              <a:pPr/>
              <a:t>11/09/2020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A3A79C4-C572-4802-9FC4-41FDA137EAFB}" type="slidenum">
              <a:rPr lang="pt-BR" smtClean="0"/>
              <a:pPr/>
              <a:t>‹nº›</a:t>
            </a:fld>
            <a:endParaRPr lang="pt-BR"/>
          </a:p>
        </p:txBody>
      </p:sp>
    </p:spTree>
    <p:extLst>
      <p:ext uri="{BB962C8B-B14F-4D97-AF65-F5344CB8AC3E}">
        <p14:creationId xmlns:p14="http://schemas.microsoft.com/office/powerpoint/2010/main" xmlns="" val="826324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515B2BB-7CC8-423B-BCD5-0F4AD835012A}" type="datetime1">
              <a:rPr lang="pt-BR" smtClean="0"/>
              <a:pPr/>
              <a:t>11/09/2020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A3A79C4-C572-4802-9FC4-41FDA137EAFB}" type="slidenum">
              <a:rPr lang="pt-BR" smtClean="0"/>
              <a:pPr/>
              <a:t>‹nº›</a:t>
            </a:fld>
            <a:endParaRPr lang="pt-BR"/>
          </a:p>
        </p:txBody>
      </p:sp>
    </p:spTree>
    <p:extLst>
      <p:ext uri="{BB962C8B-B14F-4D97-AF65-F5344CB8AC3E}">
        <p14:creationId xmlns:p14="http://schemas.microsoft.com/office/powerpoint/2010/main" xmlns="" val="192230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A9CE11D0-73BE-4EF8-8E21-B38610178451}" type="datetime1">
              <a:rPr lang="pt-BR" smtClean="0"/>
              <a:pPr/>
              <a:t>11/09/2020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A3A79C4-C572-4802-9FC4-41FDA137EAFB}" type="slidenum">
              <a:rPr lang="pt-BR" smtClean="0"/>
              <a:pPr/>
              <a:t>‹nº›</a:t>
            </a:fld>
            <a:endParaRPr lang="pt-BR"/>
          </a:p>
        </p:txBody>
      </p:sp>
    </p:spTree>
    <p:extLst>
      <p:ext uri="{BB962C8B-B14F-4D97-AF65-F5344CB8AC3E}">
        <p14:creationId xmlns:p14="http://schemas.microsoft.com/office/powerpoint/2010/main" xmlns="" val="210471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B85698B-C3D9-4E87-8B2C-C18FD9D29EF6}" type="datetime1">
              <a:rPr lang="pt-BR" smtClean="0"/>
              <a:pPr/>
              <a:t>11/09/2020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A3A79C4-C572-4802-9FC4-41FDA137EAFB}" type="slidenum">
              <a:rPr lang="pt-BR" smtClean="0"/>
              <a:pPr/>
              <a:t>‹nº›</a:t>
            </a:fld>
            <a:endParaRPr lang="pt-BR"/>
          </a:p>
        </p:txBody>
      </p:sp>
    </p:spTree>
    <p:extLst>
      <p:ext uri="{BB962C8B-B14F-4D97-AF65-F5344CB8AC3E}">
        <p14:creationId xmlns:p14="http://schemas.microsoft.com/office/powerpoint/2010/main" xmlns="" val="4195584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1" y="204787"/>
            <a:ext cx="3008313" cy="871538"/>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D4BE06B-B7E7-400A-B041-455EDFB9A61C}" type="datetime1">
              <a:rPr lang="pt-BR" smtClean="0"/>
              <a:pPr/>
              <a:t>11/09/2020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A3A79C4-C572-4802-9FC4-41FDA137EAFB}" type="slidenum">
              <a:rPr lang="pt-BR" smtClean="0"/>
              <a:pPr/>
              <a:t>‹nº›</a:t>
            </a:fld>
            <a:endParaRPr lang="pt-BR"/>
          </a:p>
        </p:txBody>
      </p:sp>
    </p:spTree>
    <p:extLst>
      <p:ext uri="{BB962C8B-B14F-4D97-AF65-F5344CB8AC3E}">
        <p14:creationId xmlns:p14="http://schemas.microsoft.com/office/powerpoint/2010/main" xmlns="" val="151641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0450"/>
            <a:ext cx="5486400" cy="425054"/>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6A5F71D-C0FE-4994-A011-49AEDBBB2904}" type="datetime1">
              <a:rPr lang="pt-BR" smtClean="0"/>
              <a:pPr/>
              <a:t>11/09/2020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A3A79C4-C572-4802-9FC4-41FDA137EAFB}" type="slidenum">
              <a:rPr lang="pt-BR" smtClean="0"/>
              <a:pPr/>
              <a:t>‹nº›</a:t>
            </a:fld>
            <a:endParaRPr lang="pt-BR"/>
          </a:p>
        </p:txBody>
      </p:sp>
    </p:spTree>
    <p:extLst>
      <p:ext uri="{BB962C8B-B14F-4D97-AF65-F5344CB8AC3E}">
        <p14:creationId xmlns:p14="http://schemas.microsoft.com/office/powerpoint/2010/main" xmlns="" val="2253988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5F0D0DA-C8D1-4E03-974B-C9EB4CA32D2D}" type="datetime1">
              <a:rPr lang="pt-BR" smtClean="0"/>
              <a:pPr/>
              <a:t>11/09/2020</a:t>
            </a:fld>
            <a:endParaRPr lang="pt-BR"/>
          </a:p>
        </p:txBody>
      </p:sp>
      <p:sp>
        <p:nvSpPr>
          <p:cNvPr id="5" name="Espaço Reservado para Rodapé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A3A79C4-C572-4802-9FC4-41FDA137EAFB}" type="slidenum">
              <a:rPr lang="pt-BR" smtClean="0"/>
              <a:pPr/>
              <a:t>‹nº›</a:t>
            </a:fld>
            <a:endParaRPr lang="pt-BR"/>
          </a:p>
        </p:txBody>
      </p:sp>
    </p:spTree>
    <p:extLst>
      <p:ext uri="{BB962C8B-B14F-4D97-AF65-F5344CB8AC3E}">
        <p14:creationId xmlns:p14="http://schemas.microsoft.com/office/powerpoint/2010/main" xmlns="" val="2520798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hyperlink" Target="https://www2.ifal.edu.br/o-ifal/institucional/orgaos-colegiados/conselho-superior/arquivos/resolucao-ndeg-50-2020-aprova-as-diretrizes-para-o-ensino-remoto-emergencial-no-ifal.pdf/view"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wmf"/><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p:cNvGrpSpPr/>
          <p:nvPr/>
        </p:nvGrpSpPr>
        <p:grpSpPr>
          <a:xfrm>
            <a:off x="0" y="-3572"/>
            <a:ext cx="4644008" cy="5155627"/>
            <a:chOff x="0" y="-3572"/>
            <a:chExt cx="6392864" cy="5155627"/>
          </a:xfrm>
        </p:grpSpPr>
        <p:grpSp>
          <p:nvGrpSpPr>
            <p:cNvPr id="8" name="Grupo 7"/>
            <p:cNvGrpSpPr/>
            <p:nvPr/>
          </p:nvGrpSpPr>
          <p:grpSpPr>
            <a:xfrm>
              <a:off x="0" y="-3572"/>
              <a:ext cx="6392864" cy="5147072"/>
              <a:chOff x="0" y="-3572"/>
              <a:chExt cx="6392864" cy="5147072"/>
            </a:xfrm>
          </p:grpSpPr>
          <p:sp>
            <p:nvSpPr>
              <p:cNvPr id="7" name="Freeform 5"/>
              <p:cNvSpPr>
                <a:spLocks/>
              </p:cNvSpPr>
              <p:nvPr/>
            </p:nvSpPr>
            <p:spPr bwMode="auto">
              <a:xfrm>
                <a:off x="0" y="0"/>
                <a:ext cx="5511800" cy="5143500"/>
              </a:xfrm>
              <a:custGeom>
                <a:avLst/>
                <a:gdLst>
                  <a:gd name="T0" fmla="*/ 13888 w 13888"/>
                  <a:gd name="T1" fmla="*/ 0 h 17280"/>
                  <a:gd name="T2" fmla="*/ 0 w 13888"/>
                  <a:gd name="T3" fmla="*/ 17280 h 17280"/>
                  <a:gd name="T4" fmla="*/ 3211 w 13888"/>
                  <a:gd name="T5" fmla="*/ 10385 h 17280"/>
                  <a:gd name="T6" fmla="*/ 3111 w 13888"/>
                  <a:gd name="T7" fmla="*/ 10192 h 17280"/>
                  <a:gd name="T8" fmla="*/ 3029 w 13888"/>
                  <a:gd name="T9" fmla="*/ 9994 h 17280"/>
                  <a:gd name="T10" fmla="*/ 2963 w 13888"/>
                  <a:gd name="T11" fmla="*/ 9795 h 17280"/>
                  <a:gd name="T12" fmla="*/ 2915 w 13888"/>
                  <a:gd name="T13" fmla="*/ 9591 h 17280"/>
                  <a:gd name="T14" fmla="*/ 2883 w 13888"/>
                  <a:gd name="T15" fmla="*/ 9387 h 17280"/>
                  <a:gd name="T16" fmla="*/ 2867 w 13888"/>
                  <a:gd name="T17" fmla="*/ 9182 h 17280"/>
                  <a:gd name="T18" fmla="*/ 2866 w 13888"/>
                  <a:gd name="T19" fmla="*/ 8978 h 17280"/>
                  <a:gd name="T20" fmla="*/ 2881 w 13888"/>
                  <a:gd name="T21" fmla="*/ 8775 h 17280"/>
                  <a:gd name="T22" fmla="*/ 2912 w 13888"/>
                  <a:gd name="T23" fmla="*/ 8574 h 17280"/>
                  <a:gd name="T24" fmla="*/ 2958 w 13888"/>
                  <a:gd name="T25" fmla="*/ 8376 h 17280"/>
                  <a:gd name="T26" fmla="*/ 3018 w 13888"/>
                  <a:gd name="T27" fmla="*/ 8182 h 17280"/>
                  <a:gd name="T28" fmla="*/ 3094 w 13888"/>
                  <a:gd name="T29" fmla="*/ 7993 h 17280"/>
                  <a:gd name="T30" fmla="*/ 3184 w 13888"/>
                  <a:gd name="T31" fmla="*/ 7811 h 17280"/>
                  <a:gd name="T32" fmla="*/ 3287 w 13888"/>
                  <a:gd name="T33" fmla="*/ 7635 h 17280"/>
                  <a:gd name="T34" fmla="*/ 3404 w 13888"/>
                  <a:gd name="T35" fmla="*/ 7466 h 17280"/>
                  <a:gd name="T36" fmla="*/ 3536 w 13888"/>
                  <a:gd name="T37" fmla="*/ 7306 h 17280"/>
                  <a:gd name="T38" fmla="*/ 3541 w 13888"/>
                  <a:gd name="T39" fmla="*/ 7144 h 17280"/>
                  <a:gd name="T40" fmla="*/ 3556 w 13888"/>
                  <a:gd name="T41" fmla="*/ 6983 h 17280"/>
                  <a:gd name="T42" fmla="*/ 3583 w 13888"/>
                  <a:gd name="T43" fmla="*/ 6825 h 17280"/>
                  <a:gd name="T44" fmla="*/ 3620 w 13888"/>
                  <a:gd name="T45" fmla="*/ 6667 h 17280"/>
                  <a:gd name="T46" fmla="*/ 3666 w 13888"/>
                  <a:gd name="T47" fmla="*/ 6513 h 17280"/>
                  <a:gd name="T48" fmla="*/ 3723 w 13888"/>
                  <a:gd name="T49" fmla="*/ 6362 h 17280"/>
                  <a:gd name="T50" fmla="*/ 3789 w 13888"/>
                  <a:gd name="T51" fmla="*/ 6214 h 17280"/>
                  <a:gd name="T52" fmla="*/ 3864 w 13888"/>
                  <a:gd name="T53" fmla="*/ 6072 h 17280"/>
                  <a:gd name="T54" fmla="*/ 3949 w 13888"/>
                  <a:gd name="T55" fmla="*/ 5932 h 17280"/>
                  <a:gd name="T56" fmla="*/ 4043 w 13888"/>
                  <a:gd name="T57" fmla="*/ 5800 h 17280"/>
                  <a:gd name="T58" fmla="*/ 4147 w 13888"/>
                  <a:gd name="T59" fmla="*/ 5673 h 17280"/>
                  <a:gd name="T60" fmla="*/ 4260 w 13888"/>
                  <a:gd name="T61" fmla="*/ 5552 h 17280"/>
                  <a:gd name="T62" fmla="*/ 4382 w 13888"/>
                  <a:gd name="T63" fmla="*/ 5438 h 17280"/>
                  <a:gd name="T64" fmla="*/ 4512 w 13888"/>
                  <a:gd name="T65" fmla="*/ 5332 h 17280"/>
                  <a:gd name="T66" fmla="*/ 4651 w 13888"/>
                  <a:gd name="T67" fmla="*/ 5233 h 17280"/>
                  <a:gd name="T68" fmla="*/ 4797 w 13888"/>
                  <a:gd name="T69" fmla="*/ 5143 h 17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88" h="17280">
                    <a:moveTo>
                      <a:pt x="4797" y="5143"/>
                    </a:moveTo>
                    <a:lnTo>
                      <a:pt x="13888" y="0"/>
                    </a:lnTo>
                    <a:lnTo>
                      <a:pt x="0" y="0"/>
                    </a:lnTo>
                    <a:lnTo>
                      <a:pt x="0" y="17280"/>
                    </a:lnTo>
                    <a:lnTo>
                      <a:pt x="7113" y="17280"/>
                    </a:lnTo>
                    <a:lnTo>
                      <a:pt x="3211" y="10385"/>
                    </a:lnTo>
                    <a:lnTo>
                      <a:pt x="3159" y="10289"/>
                    </a:lnTo>
                    <a:lnTo>
                      <a:pt x="3111" y="10192"/>
                    </a:lnTo>
                    <a:lnTo>
                      <a:pt x="3068" y="10094"/>
                    </a:lnTo>
                    <a:lnTo>
                      <a:pt x="3029" y="9994"/>
                    </a:lnTo>
                    <a:lnTo>
                      <a:pt x="2995" y="9895"/>
                    </a:lnTo>
                    <a:lnTo>
                      <a:pt x="2963" y="9795"/>
                    </a:lnTo>
                    <a:lnTo>
                      <a:pt x="2937" y="9693"/>
                    </a:lnTo>
                    <a:lnTo>
                      <a:pt x="2915" y="9591"/>
                    </a:lnTo>
                    <a:lnTo>
                      <a:pt x="2897" y="9490"/>
                    </a:lnTo>
                    <a:lnTo>
                      <a:pt x="2883" y="9387"/>
                    </a:lnTo>
                    <a:lnTo>
                      <a:pt x="2872" y="9285"/>
                    </a:lnTo>
                    <a:lnTo>
                      <a:pt x="2867" y="9182"/>
                    </a:lnTo>
                    <a:lnTo>
                      <a:pt x="2865" y="9081"/>
                    </a:lnTo>
                    <a:lnTo>
                      <a:pt x="2866" y="8978"/>
                    </a:lnTo>
                    <a:lnTo>
                      <a:pt x="2872" y="8877"/>
                    </a:lnTo>
                    <a:lnTo>
                      <a:pt x="2881" y="8775"/>
                    </a:lnTo>
                    <a:lnTo>
                      <a:pt x="2895" y="8675"/>
                    </a:lnTo>
                    <a:lnTo>
                      <a:pt x="2912" y="8574"/>
                    </a:lnTo>
                    <a:lnTo>
                      <a:pt x="2933" y="8475"/>
                    </a:lnTo>
                    <a:lnTo>
                      <a:pt x="2958" y="8376"/>
                    </a:lnTo>
                    <a:lnTo>
                      <a:pt x="2986" y="8278"/>
                    </a:lnTo>
                    <a:lnTo>
                      <a:pt x="3018" y="8182"/>
                    </a:lnTo>
                    <a:lnTo>
                      <a:pt x="3054" y="8087"/>
                    </a:lnTo>
                    <a:lnTo>
                      <a:pt x="3094" y="7993"/>
                    </a:lnTo>
                    <a:lnTo>
                      <a:pt x="3137" y="7901"/>
                    </a:lnTo>
                    <a:lnTo>
                      <a:pt x="3184" y="7811"/>
                    </a:lnTo>
                    <a:lnTo>
                      <a:pt x="3233" y="7722"/>
                    </a:lnTo>
                    <a:lnTo>
                      <a:pt x="3287" y="7635"/>
                    </a:lnTo>
                    <a:lnTo>
                      <a:pt x="3343" y="7549"/>
                    </a:lnTo>
                    <a:lnTo>
                      <a:pt x="3404" y="7466"/>
                    </a:lnTo>
                    <a:lnTo>
                      <a:pt x="3468" y="7385"/>
                    </a:lnTo>
                    <a:lnTo>
                      <a:pt x="3536" y="7306"/>
                    </a:lnTo>
                    <a:lnTo>
                      <a:pt x="3537" y="7225"/>
                    </a:lnTo>
                    <a:lnTo>
                      <a:pt x="3541" y="7144"/>
                    </a:lnTo>
                    <a:lnTo>
                      <a:pt x="3548" y="7064"/>
                    </a:lnTo>
                    <a:lnTo>
                      <a:pt x="3556" y="6983"/>
                    </a:lnTo>
                    <a:lnTo>
                      <a:pt x="3568" y="6903"/>
                    </a:lnTo>
                    <a:lnTo>
                      <a:pt x="3583" y="6825"/>
                    </a:lnTo>
                    <a:lnTo>
                      <a:pt x="3599" y="6746"/>
                    </a:lnTo>
                    <a:lnTo>
                      <a:pt x="3620" y="6667"/>
                    </a:lnTo>
                    <a:lnTo>
                      <a:pt x="3642" y="6590"/>
                    </a:lnTo>
                    <a:lnTo>
                      <a:pt x="3666" y="6513"/>
                    </a:lnTo>
                    <a:lnTo>
                      <a:pt x="3693" y="6437"/>
                    </a:lnTo>
                    <a:lnTo>
                      <a:pt x="3723" y="6362"/>
                    </a:lnTo>
                    <a:lnTo>
                      <a:pt x="3754" y="6288"/>
                    </a:lnTo>
                    <a:lnTo>
                      <a:pt x="3789" y="6214"/>
                    </a:lnTo>
                    <a:lnTo>
                      <a:pt x="3825" y="6142"/>
                    </a:lnTo>
                    <a:lnTo>
                      <a:pt x="3864" y="6072"/>
                    </a:lnTo>
                    <a:lnTo>
                      <a:pt x="3905" y="6002"/>
                    </a:lnTo>
                    <a:lnTo>
                      <a:pt x="3949" y="5932"/>
                    </a:lnTo>
                    <a:lnTo>
                      <a:pt x="3995" y="5865"/>
                    </a:lnTo>
                    <a:lnTo>
                      <a:pt x="4043" y="5800"/>
                    </a:lnTo>
                    <a:lnTo>
                      <a:pt x="4094" y="5736"/>
                    </a:lnTo>
                    <a:lnTo>
                      <a:pt x="4147" y="5673"/>
                    </a:lnTo>
                    <a:lnTo>
                      <a:pt x="4202" y="5612"/>
                    </a:lnTo>
                    <a:lnTo>
                      <a:pt x="4260" y="5552"/>
                    </a:lnTo>
                    <a:lnTo>
                      <a:pt x="4320" y="5494"/>
                    </a:lnTo>
                    <a:lnTo>
                      <a:pt x="4382" y="5438"/>
                    </a:lnTo>
                    <a:lnTo>
                      <a:pt x="4445" y="5384"/>
                    </a:lnTo>
                    <a:lnTo>
                      <a:pt x="4512" y="5332"/>
                    </a:lnTo>
                    <a:lnTo>
                      <a:pt x="4580" y="5281"/>
                    </a:lnTo>
                    <a:lnTo>
                      <a:pt x="4651" y="5233"/>
                    </a:lnTo>
                    <a:lnTo>
                      <a:pt x="4723" y="5187"/>
                    </a:lnTo>
                    <a:lnTo>
                      <a:pt x="4797" y="5143"/>
                    </a:lnTo>
                    <a:close/>
                  </a:path>
                </a:pathLst>
              </a:custGeom>
              <a:solidFill>
                <a:srgbClr val="67D93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t-BR">
                  <a:solidFill>
                    <a:srgbClr val="FF0000"/>
                  </a:solidFill>
                </a:endParaRPr>
              </a:p>
            </p:txBody>
          </p:sp>
          <p:sp>
            <p:nvSpPr>
              <p:cNvPr id="12" name="Freeform 9"/>
              <p:cNvSpPr>
                <a:spLocks/>
              </p:cNvSpPr>
              <p:nvPr/>
            </p:nvSpPr>
            <p:spPr bwMode="auto">
              <a:xfrm>
                <a:off x="1403351" y="-3572"/>
                <a:ext cx="4989513" cy="2175272"/>
              </a:xfrm>
              <a:custGeom>
                <a:avLst/>
                <a:gdLst>
                  <a:gd name="T0" fmla="*/ 87 w 18858"/>
                  <a:gd name="T1" fmla="*/ 10868 h 10962"/>
                  <a:gd name="T2" fmla="*/ 138 w 18858"/>
                  <a:gd name="T3" fmla="*/ 10815 h 10962"/>
                  <a:gd name="T4" fmla="*/ 189 w 18858"/>
                  <a:gd name="T5" fmla="*/ 10763 h 10962"/>
                  <a:gd name="T6" fmla="*/ 242 w 18858"/>
                  <a:gd name="T7" fmla="*/ 10712 h 10962"/>
                  <a:gd name="T8" fmla="*/ 296 w 18858"/>
                  <a:gd name="T9" fmla="*/ 10663 h 10962"/>
                  <a:gd name="T10" fmla="*/ 350 w 18858"/>
                  <a:gd name="T11" fmla="*/ 10614 h 10962"/>
                  <a:gd name="T12" fmla="*/ 405 w 18858"/>
                  <a:gd name="T13" fmla="*/ 10566 h 10962"/>
                  <a:gd name="T14" fmla="*/ 463 w 18858"/>
                  <a:gd name="T15" fmla="*/ 10519 h 10962"/>
                  <a:gd name="T16" fmla="*/ 521 w 18858"/>
                  <a:gd name="T17" fmla="*/ 10473 h 10962"/>
                  <a:gd name="T18" fmla="*/ 580 w 18858"/>
                  <a:gd name="T19" fmla="*/ 10427 h 10962"/>
                  <a:gd name="T20" fmla="*/ 639 w 18858"/>
                  <a:gd name="T21" fmla="*/ 10382 h 10962"/>
                  <a:gd name="T22" fmla="*/ 700 w 18858"/>
                  <a:gd name="T23" fmla="*/ 10340 h 10962"/>
                  <a:gd name="T24" fmla="*/ 763 w 18858"/>
                  <a:gd name="T25" fmla="*/ 10297 h 10962"/>
                  <a:gd name="T26" fmla="*/ 825 w 18858"/>
                  <a:gd name="T27" fmla="*/ 10256 h 10962"/>
                  <a:gd name="T28" fmla="*/ 890 w 18858"/>
                  <a:gd name="T29" fmla="*/ 10216 h 10962"/>
                  <a:gd name="T30" fmla="*/ 955 w 18858"/>
                  <a:gd name="T31" fmla="*/ 10176 h 10962"/>
                  <a:gd name="T32" fmla="*/ 1021 w 18858"/>
                  <a:gd name="T33" fmla="*/ 10138 h 10962"/>
                  <a:gd name="T34" fmla="*/ 18858 w 18858"/>
                  <a:gd name="T35" fmla="*/ 0 h 10962"/>
                  <a:gd name="T36" fmla="*/ 15525 w 18858"/>
                  <a:gd name="T37" fmla="*/ 0 h 10962"/>
                  <a:gd name="T38" fmla="*/ 1893 w 18858"/>
                  <a:gd name="T39" fmla="*/ 7716 h 10962"/>
                  <a:gd name="T40" fmla="*/ 1781 w 18858"/>
                  <a:gd name="T41" fmla="*/ 7782 h 10962"/>
                  <a:gd name="T42" fmla="*/ 1672 w 18858"/>
                  <a:gd name="T43" fmla="*/ 7851 h 10962"/>
                  <a:gd name="T44" fmla="*/ 1566 w 18858"/>
                  <a:gd name="T45" fmla="*/ 7924 h 10962"/>
                  <a:gd name="T46" fmla="*/ 1464 w 18858"/>
                  <a:gd name="T47" fmla="*/ 7999 h 10962"/>
                  <a:gd name="T48" fmla="*/ 1365 w 18858"/>
                  <a:gd name="T49" fmla="*/ 8077 h 10962"/>
                  <a:gd name="T50" fmla="*/ 1269 w 18858"/>
                  <a:gd name="T51" fmla="*/ 8158 h 10962"/>
                  <a:gd name="T52" fmla="*/ 1176 w 18858"/>
                  <a:gd name="T53" fmla="*/ 8243 h 10962"/>
                  <a:gd name="T54" fmla="*/ 1087 w 18858"/>
                  <a:gd name="T55" fmla="*/ 8329 h 10962"/>
                  <a:gd name="T56" fmla="*/ 1001 w 18858"/>
                  <a:gd name="T57" fmla="*/ 8419 h 10962"/>
                  <a:gd name="T58" fmla="*/ 918 w 18858"/>
                  <a:gd name="T59" fmla="*/ 8511 h 10962"/>
                  <a:gd name="T60" fmla="*/ 838 w 18858"/>
                  <a:gd name="T61" fmla="*/ 8605 h 10962"/>
                  <a:gd name="T62" fmla="*/ 763 w 18858"/>
                  <a:gd name="T63" fmla="*/ 8702 h 10962"/>
                  <a:gd name="T64" fmla="*/ 689 w 18858"/>
                  <a:gd name="T65" fmla="*/ 8801 h 10962"/>
                  <a:gd name="T66" fmla="*/ 621 w 18858"/>
                  <a:gd name="T67" fmla="*/ 8901 h 10962"/>
                  <a:gd name="T68" fmla="*/ 555 w 18858"/>
                  <a:gd name="T69" fmla="*/ 9004 h 10962"/>
                  <a:gd name="T70" fmla="*/ 493 w 18858"/>
                  <a:gd name="T71" fmla="*/ 9109 h 10962"/>
                  <a:gd name="T72" fmla="*/ 435 w 18858"/>
                  <a:gd name="T73" fmla="*/ 9216 h 10962"/>
                  <a:gd name="T74" fmla="*/ 380 w 18858"/>
                  <a:gd name="T75" fmla="*/ 9323 h 10962"/>
                  <a:gd name="T76" fmla="*/ 328 w 18858"/>
                  <a:gd name="T77" fmla="*/ 9434 h 10962"/>
                  <a:gd name="T78" fmla="*/ 281 w 18858"/>
                  <a:gd name="T79" fmla="*/ 9545 h 10962"/>
                  <a:gd name="T80" fmla="*/ 237 w 18858"/>
                  <a:gd name="T81" fmla="*/ 9658 h 10962"/>
                  <a:gd name="T82" fmla="*/ 196 w 18858"/>
                  <a:gd name="T83" fmla="*/ 9771 h 10962"/>
                  <a:gd name="T84" fmla="*/ 159 w 18858"/>
                  <a:gd name="T85" fmla="*/ 9887 h 10962"/>
                  <a:gd name="T86" fmla="*/ 126 w 18858"/>
                  <a:gd name="T87" fmla="*/ 10004 h 10962"/>
                  <a:gd name="T88" fmla="*/ 97 w 18858"/>
                  <a:gd name="T89" fmla="*/ 10120 h 10962"/>
                  <a:gd name="T90" fmla="*/ 72 w 18858"/>
                  <a:gd name="T91" fmla="*/ 10239 h 10962"/>
                  <a:gd name="T92" fmla="*/ 50 w 18858"/>
                  <a:gd name="T93" fmla="*/ 10358 h 10962"/>
                  <a:gd name="T94" fmla="*/ 32 w 18858"/>
                  <a:gd name="T95" fmla="*/ 10477 h 10962"/>
                  <a:gd name="T96" fmla="*/ 18 w 18858"/>
                  <a:gd name="T97" fmla="*/ 10598 h 10962"/>
                  <a:gd name="T98" fmla="*/ 8 w 18858"/>
                  <a:gd name="T99" fmla="*/ 10719 h 10962"/>
                  <a:gd name="T100" fmla="*/ 2 w 18858"/>
                  <a:gd name="T101" fmla="*/ 10841 h 10962"/>
                  <a:gd name="T102" fmla="*/ 0 w 18858"/>
                  <a:gd name="T103" fmla="*/ 10962 h 10962"/>
                  <a:gd name="T104" fmla="*/ 1 w 18858"/>
                  <a:gd name="T105" fmla="*/ 10961 h 10962"/>
                  <a:gd name="T106" fmla="*/ 2 w 18858"/>
                  <a:gd name="T107" fmla="*/ 10960 h 10962"/>
                  <a:gd name="T108" fmla="*/ 12 w 18858"/>
                  <a:gd name="T109" fmla="*/ 10949 h 10962"/>
                  <a:gd name="T110" fmla="*/ 20 w 18858"/>
                  <a:gd name="T111" fmla="*/ 10940 h 10962"/>
                  <a:gd name="T112" fmla="*/ 32 w 18858"/>
                  <a:gd name="T113" fmla="*/ 10927 h 10962"/>
                  <a:gd name="T114" fmla="*/ 42 w 18858"/>
                  <a:gd name="T115" fmla="*/ 10915 h 10962"/>
                  <a:gd name="T116" fmla="*/ 53 w 18858"/>
                  <a:gd name="T117" fmla="*/ 10903 h 10962"/>
                  <a:gd name="T118" fmla="*/ 65 w 18858"/>
                  <a:gd name="T119" fmla="*/ 10891 h 10962"/>
                  <a:gd name="T120" fmla="*/ 75 w 18858"/>
                  <a:gd name="T121" fmla="*/ 10879 h 10962"/>
                  <a:gd name="T122" fmla="*/ 87 w 18858"/>
                  <a:gd name="T123" fmla="*/ 10868 h 10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858" h="10962">
                    <a:moveTo>
                      <a:pt x="87" y="10868"/>
                    </a:moveTo>
                    <a:lnTo>
                      <a:pt x="138" y="10815"/>
                    </a:lnTo>
                    <a:lnTo>
                      <a:pt x="189" y="10763"/>
                    </a:lnTo>
                    <a:lnTo>
                      <a:pt x="242" y="10712"/>
                    </a:lnTo>
                    <a:lnTo>
                      <a:pt x="296" y="10663"/>
                    </a:lnTo>
                    <a:lnTo>
                      <a:pt x="350" y="10614"/>
                    </a:lnTo>
                    <a:lnTo>
                      <a:pt x="405" y="10566"/>
                    </a:lnTo>
                    <a:lnTo>
                      <a:pt x="463" y="10519"/>
                    </a:lnTo>
                    <a:lnTo>
                      <a:pt x="521" y="10473"/>
                    </a:lnTo>
                    <a:lnTo>
                      <a:pt x="580" y="10427"/>
                    </a:lnTo>
                    <a:lnTo>
                      <a:pt x="639" y="10382"/>
                    </a:lnTo>
                    <a:lnTo>
                      <a:pt x="700" y="10340"/>
                    </a:lnTo>
                    <a:lnTo>
                      <a:pt x="763" y="10297"/>
                    </a:lnTo>
                    <a:lnTo>
                      <a:pt x="825" y="10256"/>
                    </a:lnTo>
                    <a:lnTo>
                      <a:pt x="890" y="10216"/>
                    </a:lnTo>
                    <a:lnTo>
                      <a:pt x="955" y="10176"/>
                    </a:lnTo>
                    <a:lnTo>
                      <a:pt x="1021" y="10138"/>
                    </a:lnTo>
                    <a:lnTo>
                      <a:pt x="18858" y="0"/>
                    </a:lnTo>
                    <a:lnTo>
                      <a:pt x="15525" y="0"/>
                    </a:lnTo>
                    <a:lnTo>
                      <a:pt x="1893" y="7716"/>
                    </a:lnTo>
                    <a:lnTo>
                      <a:pt x="1781" y="7782"/>
                    </a:lnTo>
                    <a:lnTo>
                      <a:pt x="1672" y="7851"/>
                    </a:lnTo>
                    <a:lnTo>
                      <a:pt x="1566" y="7924"/>
                    </a:lnTo>
                    <a:lnTo>
                      <a:pt x="1464" y="7999"/>
                    </a:lnTo>
                    <a:lnTo>
                      <a:pt x="1365" y="8077"/>
                    </a:lnTo>
                    <a:lnTo>
                      <a:pt x="1269" y="8158"/>
                    </a:lnTo>
                    <a:lnTo>
                      <a:pt x="1176" y="8243"/>
                    </a:lnTo>
                    <a:lnTo>
                      <a:pt x="1087" y="8329"/>
                    </a:lnTo>
                    <a:lnTo>
                      <a:pt x="1001" y="8419"/>
                    </a:lnTo>
                    <a:lnTo>
                      <a:pt x="918" y="8511"/>
                    </a:lnTo>
                    <a:lnTo>
                      <a:pt x="838" y="8605"/>
                    </a:lnTo>
                    <a:lnTo>
                      <a:pt x="763" y="8702"/>
                    </a:lnTo>
                    <a:lnTo>
                      <a:pt x="689" y="8801"/>
                    </a:lnTo>
                    <a:lnTo>
                      <a:pt x="621" y="8901"/>
                    </a:lnTo>
                    <a:lnTo>
                      <a:pt x="555" y="9004"/>
                    </a:lnTo>
                    <a:lnTo>
                      <a:pt x="493" y="9109"/>
                    </a:lnTo>
                    <a:lnTo>
                      <a:pt x="435" y="9216"/>
                    </a:lnTo>
                    <a:lnTo>
                      <a:pt x="380" y="9323"/>
                    </a:lnTo>
                    <a:lnTo>
                      <a:pt x="328" y="9434"/>
                    </a:lnTo>
                    <a:lnTo>
                      <a:pt x="281" y="9545"/>
                    </a:lnTo>
                    <a:lnTo>
                      <a:pt x="237" y="9658"/>
                    </a:lnTo>
                    <a:lnTo>
                      <a:pt x="196" y="9771"/>
                    </a:lnTo>
                    <a:lnTo>
                      <a:pt x="159" y="9887"/>
                    </a:lnTo>
                    <a:lnTo>
                      <a:pt x="126" y="10004"/>
                    </a:lnTo>
                    <a:lnTo>
                      <a:pt x="97" y="10120"/>
                    </a:lnTo>
                    <a:lnTo>
                      <a:pt x="72" y="10239"/>
                    </a:lnTo>
                    <a:lnTo>
                      <a:pt x="50" y="10358"/>
                    </a:lnTo>
                    <a:lnTo>
                      <a:pt x="32" y="10477"/>
                    </a:lnTo>
                    <a:lnTo>
                      <a:pt x="18" y="10598"/>
                    </a:lnTo>
                    <a:lnTo>
                      <a:pt x="8" y="10719"/>
                    </a:lnTo>
                    <a:lnTo>
                      <a:pt x="2" y="10841"/>
                    </a:lnTo>
                    <a:lnTo>
                      <a:pt x="0" y="10962"/>
                    </a:lnTo>
                    <a:lnTo>
                      <a:pt x="1" y="10961"/>
                    </a:lnTo>
                    <a:lnTo>
                      <a:pt x="2" y="10960"/>
                    </a:lnTo>
                    <a:lnTo>
                      <a:pt x="12" y="10949"/>
                    </a:lnTo>
                    <a:lnTo>
                      <a:pt x="20" y="10940"/>
                    </a:lnTo>
                    <a:lnTo>
                      <a:pt x="32" y="10927"/>
                    </a:lnTo>
                    <a:lnTo>
                      <a:pt x="42" y="10915"/>
                    </a:lnTo>
                    <a:lnTo>
                      <a:pt x="53" y="10903"/>
                    </a:lnTo>
                    <a:lnTo>
                      <a:pt x="65" y="10891"/>
                    </a:lnTo>
                    <a:lnTo>
                      <a:pt x="75" y="10879"/>
                    </a:lnTo>
                    <a:lnTo>
                      <a:pt x="87" y="10868"/>
                    </a:lnTo>
                    <a:close/>
                  </a:path>
                </a:pathLst>
              </a:custGeom>
              <a:solidFill>
                <a:srgbClr val="43B95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t-BR"/>
              </a:p>
            </p:txBody>
          </p:sp>
        </p:grpSp>
        <p:sp>
          <p:nvSpPr>
            <p:cNvPr id="16" name="Freeform 13"/>
            <p:cNvSpPr>
              <a:spLocks noEditPoints="1"/>
            </p:cNvSpPr>
            <p:nvPr/>
          </p:nvSpPr>
          <p:spPr bwMode="auto">
            <a:xfrm>
              <a:off x="1124495" y="2185017"/>
              <a:ext cx="2359025" cy="2967038"/>
            </a:xfrm>
            <a:custGeom>
              <a:avLst/>
              <a:gdLst>
                <a:gd name="T0" fmla="*/ 1174 w 10402"/>
                <a:gd name="T1" fmla="*/ 0 h 17444"/>
                <a:gd name="T2" fmla="*/ 1174 w 10402"/>
                <a:gd name="T3" fmla="*/ 0 h 17444"/>
                <a:gd name="T4" fmla="*/ 10402 w 10402"/>
                <a:gd name="T5" fmla="*/ 17444 h 17444"/>
                <a:gd name="T6" fmla="*/ 1695 w 10402"/>
                <a:gd name="T7" fmla="*/ 2065 h 17444"/>
                <a:gd name="T8" fmla="*/ 1613 w 10402"/>
                <a:gd name="T9" fmla="*/ 1906 h 17444"/>
                <a:gd name="T10" fmla="*/ 1538 w 10402"/>
                <a:gd name="T11" fmla="*/ 1744 h 17444"/>
                <a:gd name="T12" fmla="*/ 1472 w 10402"/>
                <a:gd name="T13" fmla="*/ 1582 h 17444"/>
                <a:gd name="T14" fmla="*/ 1411 w 10402"/>
                <a:gd name="T15" fmla="*/ 1418 h 17444"/>
                <a:gd name="T16" fmla="*/ 1357 w 10402"/>
                <a:gd name="T17" fmla="*/ 1253 h 17444"/>
                <a:gd name="T18" fmla="*/ 1311 w 10402"/>
                <a:gd name="T19" fmla="*/ 1086 h 17444"/>
                <a:gd name="T20" fmla="*/ 1271 w 10402"/>
                <a:gd name="T21" fmla="*/ 919 h 17444"/>
                <a:gd name="T22" fmla="*/ 1252 w 10402"/>
                <a:gd name="T23" fmla="*/ 826 h 17444"/>
                <a:gd name="T24" fmla="*/ 1249 w 10402"/>
                <a:gd name="T25" fmla="*/ 809 h 17444"/>
                <a:gd name="T26" fmla="*/ 1244 w 10402"/>
                <a:gd name="T27" fmla="*/ 784 h 17444"/>
                <a:gd name="T28" fmla="*/ 1238 w 10402"/>
                <a:gd name="T29" fmla="*/ 750 h 17444"/>
                <a:gd name="T30" fmla="*/ 1234 w 10402"/>
                <a:gd name="T31" fmla="*/ 723 h 17444"/>
                <a:gd name="T32" fmla="*/ 1231 w 10402"/>
                <a:gd name="T33" fmla="*/ 703 h 17444"/>
                <a:gd name="T34" fmla="*/ 1226 w 10402"/>
                <a:gd name="T35" fmla="*/ 677 h 17444"/>
                <a:gd name="T36" fmla="*/ 1221 w 10402"/>
                <a:gd name="T37" fmla="*/ 645 h 17444"/>
                <a:gd name="T38" fmla="*/ 1217 w 10402"/>
                <a:gd name="T39" fmla="*/ 619 h 17444"/>
                <a:gd name="T40" fmla="*/ 1214 w 10402"/>
                <a:gd name="T41" fmla="*/ 597 h 17444"/>
                <a:gd name="T42" fmla="*/ 1209 w 10402"/>
                <a:gd name="T43" fmla="*/ 553 h 17444"/>
                <a:gd name="T44" fmla="*/ 1200 w 10402"/>
                <a:gd name="T45" fmla="*/ 486 h 17444"/>
                <a:gd name="T46" fmla="*/ 1193 w 10402"/>
                <a:gd name="T47" fmla="*/ 419 h 17444"/>
                <a:gd name="T48" fmla="*/ 1188 w 10402"/>
                <a:gd name="T49" fmla="*/ 351 h 17444"/>
                <a:gd name="T50" fmla="*/ 1184 w 10402"/>
                <a:gd name="T51" fmla="*/ 304 h 17444"/>
                <a:gd name="T52" fmla="*/ 1183 w 10402"/>
                <a:gd name="T53" fmla="*/ 279 h 17444"/>
                <a:gd name="T54" fmla="*/ 1181 w 10402"/>
                <a:gd name="T55" fmla="*/ 253 h 17444"/>
                <a:gd name="T56" fmla="*/ 1179 w 10402"/>
                <a:gd name="T57" fmla="*/ 227 h 17444"/>
                <a:gd name="T58" fmla="*/ 1178 w 10402"/>
                <a:gd name="T59" fmla="*/ 201 h 17444"/>
                <a:gd name="T60" fmla="*/ 1177 w 10402"/>
                <a:gd name="T61" fmla="*/ 174 h 17444"/>
                <a:gd name="T62" fmla="*/ 1176 w 10402"/>
                <a:gd name="T63" fmla="*/ 147 h 17444"/>
                <a:gd name="T64" fmla="*/ 1175 w 10402"/>
                <a:gd name="T65" fmla="*/ 120 h 17444"/>
                <a:gd name="T66" fmla="*/ 1175 w 10402"/>
                <a:gd name="T67" fmla="*/ 94 h 17444"/>
                <a:gd name="T68" fmla="*/ 1174 w 10402"/>
                <a:gd name="T69" fmla="*/ 67 h 17444"/>
                <a:gd name="T70" fmla="*/ 1174 w 10402"/>
                <a:gd name="T71" fmla="*/ 39 h 17444"/>
                <a:gd name="T72" fmla="*/ 1174 w 10402"/>
                <a:gd name="T73" fmla="*/ 14 h 17444"/>
                <a:gd name="T74" fmla="*/ 1174 w 10402"/>
                <a:gd name="T75" fmla="*/ 0 h 17444"/>
                <a:gd name="T76" fmla="*/ 1174 w 10402"/>
                <a:gd name="T77" fmla="*/ 0 h 17444"/>
                <a:gd name="T78" fmla="*/ 945 w 10402"/>
                <a:gd name="T79" fmla="*/ 279 h 17444"/>
                <a:gd name="T80" fmla="*/ 739 w 10402"/>
                <a:gd name="T81" fmla="*/ 575 h 17444"/>
                <a:gd name="T82" fmla="*/ 557 w 10402"/>
                <a:gd name="T83" fmla="*/ 882 h 17444"/>
                <a:gd name="T84" fmla="*/ 401 w 10402"/>
                <a:gd name="T85" fmla="*/ 1203 h 17444"/>
                <a:gd name="T86" fmla="*/ 269 w 10402"/>
                <a:gd name="T87" fmla="*/ 1532 h 17444"/>
                <a:gd name="T88" fmla="*/ 164 w 10402"/>
                <a:gd name="T89" fmla="*/ 1871 h 17444"/>
                <a:gd name="T90" fmla="*/ 84 w 10402"/>
                <a:gd name="T91" fmla="*/ 2218 h 17444"/>
                <a:gd name="T92" fmla="*/ 29 w 10402"/>
                <a:gd name="T93" fmla="*/ 2569 h 17444"/>
                <a:gd name="T94" fmla="*/ 3 w 10402"/>
                <a:gd name="T95" fmla="*/ 2924 h 17444"/>
                <a:gd name="T96" fmla="*/ 3 w 10402"/>
                <a:gd name="T97" fmla="*/ 3282 h 17444"/>
                <a:gd name="T98" fmla="*/ 32 w 10402"/>
                <a:gd name="T99" fmla="*/ 3639 h 17444"/>
                <a:gd name="T100" fmla="*/ 88 w 10402"/>
                <a:gd name="T101" fmla="*/ 3997 h 17444"/>
                <a:gd name="T102" fmla="*/ 173 w 10402"/>
                <a:gd name="T103" fmla="*/ 4351 h 17444"/>
                <a:gd name="T104" fmla="*/ 288 w 10402"/>
                <a:gd name="T105" fmla="*/ 4702 h 17444"/>
                <a:gd name="T106" fmla="*/ 431 w 10402"/>
                <a:gd name="T107" fmla="*/ 5047 h 17444"/>
                <a:gd name="T108" fmla="*/ 604 w 10402"/>
                <a:gd name="T109" fmla="*/ 5384 h 17444"/>
                <a:gd name="T110" fmla="*/ 10402 w 10402"/>
                <a:gd name="T111" fmla="*/ 17444 h 17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402" h="17444">
                  <a:moveTo>
                    <a:pt x="1174" y="1"/>
                  </a:moveTo>
                  <a:lnTo>
                    <a:pt x="1174" y="0"/>
                  </a:lnTo>
                  <a:lnTo>
                    <a:pt x="1174" y="0"/>
                  </a:lnTo>
                  <a:lnTo>
                    <a:pt x="1174" y="0"/>
                  </a:lnTo>
                  <a:lnTo>
                    <a:pt x="1174" y="1"/>
                  </a:lnTo>
                  <a:close/>
                  <a:moveTo>
                    <a:pt x="10402" y="17444"/>
                  </a:moveTo>
                  <a:lnTo>
                    <a:pt x="1739" y="2143"/>
                  </a:lnTo>
                  <a:lnTo>
                    <a:pt x="1695" y="2065"/>
                  </a:lnTo>
                  <a:lnTo>
                    <a:pt x="1653" y="1985"/>
                  </a:lnTo>
                  <a:lnTo>
                    <a:pt x="1613" y="1906"/>
                  </a:lnTo>
                  <a:lnTo>
                    <a:pt x="1575" y="1826"/>
                  </a:lnTo>
                  <a:lnTo>
                    <a:pt x="1538" y="1744"/>
                  </a:lnTo>
                  <a:lnTo>
                    <a:pt x="1504" y="1664"/>
                  </a:lnTo>
                  <a:lnTo>
                    <a:pt x="1472" y="1582"/>
                  </a:lnTo>
                  <a:lnTo>
                    <a:pt x="1440" y="1500"/>
                  </a:lnTo>
                  <a:lnTo>
                    <a:pt x="1411" y="1418"/>
                  </a:lnTo>
                  <a:lnTo>
                    <a:pt x="1383" y="1336"/>
                  </a:lnTo>
                  <a:lnTo>
                    <a:pt x="1357" y="1253"/>
                  </a:lnTo>
                  <a:lnTo>
                    <a:pt x="1333" y="1170"/>
                  </a:lnTo>
                  <a:lnTo>
                    <a:pt x="1311" y="1086"/>
                  </a:lnTo>
                  <a:lnTo>
                    <a:pt x="1291" y="1003"/>
                  </a:lnTo>
                  <a:lnTo>
                    <a:pt x="1271" y="919"/>
                  </a:lnTo>
                  <a:lnTo>
                    <a:pt x="1253" y="835"/>
                  </a:lnTo>
                  <a:lnTo>
                    <a:pt x="1252" y="826"/>
                  </a:lnTo>
                  <a:lnTo>
                    <a:pt x="1250" y="818"/>
                  </a:lnTo>
                  <a:lnTo>
                    <a:pt x="1249" y="809"/>
                  </a:lnTo>
                  <a:lnTo>
                    <a:pt x="1247" y="800"/>
                  </a:lnTo>
                  <a:lnTo>
                    <a:pt x="1244" y="784"/>
                  </a:lnTo>
                  <a:lnTo>
                    <a:pt x="1241" y="766"/>
                  </a:lnTo>
                  <a:lnTo>
                    <a:pt x="1238" y="750"/>
                  </a:lnTo>
                  <a:lnTo>
                    <a:pt x="1235" y="733"/>
                  </a:lnTo>
                  <a:lnTo>
                    <a:pt x="1234" y="723"/>
                  </a:lnTo>
                  <a:lnTo>
                    <a:pt x="1232" y="713"/>
                  </a:lnTo>
                  <a:lnTo>
                    <a:pt x="1231" y="703"/>
                  </a:lnTo>
                  <a:lnTo>
                    <a:pt x="1228" y="693"/>
                  </a:lnTo>
                  <a:lnTo>
                    <a:pt x="1226" y="677"/>
                  </a:lnTo>
                  <a:lnTo>
                    <a:pt x="1224" y="661"/>
                  </a:lnTo>
                  <a:lnTo>
                    <a:pt x="1221" y="645"/>
                  </a:lnTo>
                  <a:lnTo>
                    <a:pt x="1219" y="629"/>
                  </a:lnTo>
                  <a:lnTo>
                    <a:pt x="1217" y="619"/>
                  </a:lnTo>
                  <a:lnTo>
                    <a:pt x="1216" y="608"/>
                  </a:lnTo>
                  <a:lnTo>
                    <a:pt x="1214" y="597"/>
                  </a:lnTo>
                  <a:lnTo>
                    <a:pt x="1213" y="587"/>
                  </a:lnTo>
                  <a:lnTo>
                    <a:pt x="1209" y="553"/>
                  </a:lnTo>
                  <a:lnTo>
                    <a:pt x="1204" y="519"/>
                  </a:lnTo>
                  <a:lnTo>
                    <a:pt x="1200" y="486"/>
                  </a:lnTo>
                  <a:lnTo>
                    <a:pt x="1197" y="452"/>
                  </a:lnTo>
                  <a:lnTo>
                    <a:pt x="1193" y="419"/>
                  </a:lnTo>
                  <a:lnTo>
                    <a:pt x="1190" y="385"/>
                  </a:lnTo>
                  <a:lnTo>
                    <a:pt x="1188" y="351"/>
                  </a:lnTo>
                  <a:lnTo>
                    <a:pt x="1185" y="317"/>
                  </a:lnTo>
                  <a:lnTo>
                    <a:pt x="1184" y="304"/>
                  </a:lnTo>
                  <a:lnTo>
                    <a:pt x="1184" y="292"/>
                  </a:lnTo>
                  <a:lnTo>
                    <a:pt x="1183" y="279"/>
                  </a:lnTo>
                  <a:lnTo>
                    <a:pt x="1181" y="266"/>
                  </a:lnTo>
                  <a:lnTo>
                    <a:pt x="1181" y="253"/>
                  </a:lnTo>
                  <a:lnTo>
                    <a:pt x="1180" y="240"/>
                  </a:lnTo>
                  <a:lnTo>
                    <a:pt x="1179" y="227"/>
                  </a:lnTo>
                  <a:lnTo>
                    <a:pt x="1179" y="214"/>
                  </a:lnTo>
                  <a:lnTo>
                    <a:pt x="1178" y="201"/>
                  </a:lnTo>
                  <a:lnTo>
                    <a:pt x="1178" y="188"/>
                  </a:lnTo>
                  <a:lnTo>
                    <a:pt x="1177" y="174"/>
                  </a:lnTo>
                  <a:lnTo>
                    <a:pt x="1177" y="160"/>
                  </a:lnTo>
                  <a:lnTo>
                    <a:pt x="1176" y="147"/>
                  </a:lnTo>
                  <a:lnTo>
                    <a:pt x="1176" y="134"/>
                  </a:lnTo>
                  <a:lnTo>
                    <a:pt x="1175" y="120"/>
                  </a:lnTo>
                  <a:lnTo>
                    <a:pt x="1175" y="107"/>
                  </a:lnTo>
                  <a:lnTo>
                    <a:pt x="1175" y="94"/>
                  </a:lnTo>
                  <a:lnTo>
                    <a:pt x="1175" y="80"/>
                  </a:lnTo>
                  <a:lnTo>
                    <a:pt x="1174" y="67"/>
                  </a:lnTo>
                  <a:lnTo>
                    <a:pt x="1174" y="52"/>
                  </a:lnTo>
                  <a:lnTo>
                    <a:pt x="1174" y="39"/>
                  </a:lnTo>
                  <a:lnTo>
                    <a:pt x="1174" y="26"/>
                  </a:lnTo>
                  <a:lnTo>
                    <a:pt x="1174" y="14"/>
                  </a:lnTo>
                  <a:lnTo>
                    <a:pt x="1174" y="1"/>
                  </a:lnTo>
                  <a:lnTo>
                    <a:pt x="1174" y="0"/>
                  </a:lnTo>
                  <a:lnTo>
                    <a:pt x="1174" y="0"/>
                  </a:lnTo>
                  <a:lnTo>
                    <a:pt x="1174" y="0"/>
                  </a:lnTo>
                  <a:lnTo>
                    <a:pt x="1056" y="137"/>
                  </a:lnTo>
                  <a:lnTo>
                    <a:pt x="945" y="279"/>
                  </a:lnTo>
                  <a:lnTo>
                    <a:pt x="839" y="425"/>
                  </a:lnTo>
                  <a:lnTo>
                    <a:pt x="739" y="575"/>
                  </a:lnTo>
                  <a:lnTo>
                    <a:pt x="646" y="726"/>
                  </a:lnTo>
                  <a:lnTo>
                    <a:pt x="557" y="882"/>
                  </a:lnTo>
                  <a:lnTo>
                    <a:pt x="477" y="1041"/>
                  </a:lnTo>
                  <a:lnTo>
                    <a:pt x="401" y="1203"/>
                  </a:lnTo>
                  <a:lnTo>
                    <a:pt x="333" y="1366"/>
                  </a:lnTo>
                  <a:lnTo>
                    <a:pt x="269" y="1532"/>
                  </a:lnTo>
                  <a:lnTo>
                    <a:pt x="214" y="1701"/>
                  </a:lnTo>
                  <a:lnTo>
                    <a:pt x="164" y="1871"/>
                  </a:lnTo>
                  <a:lnTo>
                    <a:pt x="120" y="2043"/>
                  </a:lnTo>
                  <a:lnTo>
                    <a:pt x="84" y="2218"/>
                  </a:lnTo>
                  <a:lnTo>
                    <a:pt x="53" y="2392"/>
                  </a:lnTo>
                  <a:lnTo>
                    <a:pt x="29" y="2569"/>
                  </a:lnTo>
                  <a:lnTo>
                    <a:pt x="13" y="2745"/>
                  </a:lnTo>
                  <a:lnTo>
                    <a:pt x="3" y="2924"/>
                  </a:lnTo>
                  <a:lnTo>
                    <a:pt x="0" y="3103"/>
                  </a:lnTo>
                  <a:lnTo>
                    <a:pt x="3" y="3282"/>
                  </a:lnTo>
                  <a:lnTo>
                    <a:pt x="14" y="3460"/>
                  </a:lnTo>
                  <a:lnTo>
                    <a:pt x="32" y="3639"/>
                  </a:lnTo>
                  <a:lnTo>
                    <a:pt x="57" y="3818"/>
                  </a:lnTo>
                  <a:lnTo>
                    <a:pt x="88" y="3997"/>
                  </a:lnTo>
                  <a:lnTo>
                    <a:pt x="128" y="4175"/>
                  </a:lnTo>
                  <a:lnTo>
                    <a:pt x="173" y="4351"/>
                  </a:lnTo>
                  <a:lnTo>
                    <a:pt x="227" y="4527"/>
                  </a:lnTo>
                  <a:lnTo>
                    <a:pt x="288" y="4702"/>
                  </a:lnTo>
                  <a:lnTo>
                    <a:pt x="356" y="4876"/>
                  </a:lnTo>
                  <a:lnTo>
                    <a:pt x="431" y="5047"/>
                  </a:lnTo>
                  <a:lnTo>
                    <a:pt x="514" y="5217"/>
                  </a:lnTo>
                  <a:lnTo>
                    <a:pt x="604" y="5384"/>
                  </a:lnTo>
                  <a:lnTo>
                    <a:pt x="7434" y="17444"/>
                  </a:lnTo>
                  <a:lnTo>
                    <a:pt x="10402" y="17444"/>
                  </a:lnTo>
                  <a:close/>
                </a:path>
              </a:pathLst>
            </a:custGeom>
            <a:solidFill>
              <a:srgbClr val="34602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t-BR"/>
            </a:p>
          </p:txBody>
        </p:sp>
      </p:grpSp>
      <p:pic>
        <p:nvPicPr>
          <p:cNvPr id="2" name="Picture 2" descr="C:\Users\fagne\OneDrive\Área de Trabalho\IFAL_MARAGOGI_vertical.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07904" y="-36273"/>
            <a:ext cx="2112268" cy="1296144"/>
          </a:xfrm>
          <a:prstGeom prst="rect">
            <a:avLst/>
          </a:prstGeom>
          <a:noFill/>
          <a:extLst>
            <a:ext uri="{909E8E84-426E-40DD-AFC4-6F175D3DCCD1}">
              <a14:hiddenFill xmlns:a14="http://schemas.microsoft.com/office/drawing/2010/main" xmlns="">
                <a:solidFill>
                  <a:srgbClr val="FFFFFF"/>
                </a:solidFill>
              </a14:hiddenFill>
            </a:ext>
          </a:extLst>
        </p:spPr>
      </p:pic>
      <p:sp>
        <p:nvSpPr>
          <p:cNvPr id="3" name="CaixaDeTexto 2"/>
          <p:cNvSpPr txBox="1"/>
          <p:nvPr/>
        </p:nvSpPr>
        <p:spPr>
          <a:xfrm>
            <a:off x="811395" y="1923678"/>
            <a:ext cx="8327126" cy="1077218"/>
          </a:xfrm>
          <a:prstGeom prst="rect">
            <a:avLst/>
          </a:prstGeom>
          <a:solidFill>
            <a:srgbClr val="FF0000"/>
          </a:solidFill>
        </p:spPr>
        <p:txBody>
          <a:bodyPr wrap="square" rtlCol="0">
            <a:spAutoFit/>
          </a:bodyPr>
          <a:lstStyle/>
          <a:p>
            <a:pPr algn="ctr"/>
            <a:r>
              <a:rPr lang="pt-BR" sz="3200" b="1" dirty="0" smtClean="0">
                <a:solidFill>
                  <a:schemeClr val="bg1"/>
                </a:solidFill>
              </a:rPr>
              <a:t>Prezados Estudantes, vocês conhecem a Resolução nº50/2020?</a:t>
            </a:r>
          </a:p>
        </p:txBody>
      </p:sp>
      <p:pic>
        <p:nvPicPr>
          <p:cNvPr id="10" name="Imagem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79512" y="164132"/>
            <a:ext cx="1822473" cy="1948284"/>
          </a:xfrm>
          <a:prstGeom prst="rect">
            <a:avLst/>
          </a:prstGeom>
          <a:noFill/>
        </p:spPr>
      </p:pic>
    </p:spTree>
    <p:extLst>
      <p:ext uri="{BB962C8B-B14F-4D97-AF65-F5344CB8AC3E}">
        <p14:creationId xmlns:p14="http://schemas.microsoft.com/office/powerpoint/2010/main" xmlns="" val="3420260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8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2126"/>
            <a:ext cx="9144000" cy="1469504"/>
          </a:xfrm>
          <a:blipFill>
            <a:blip r:embed="rId3"/>
            <a:tile tx="0" ty="0" sx="100000" sy="100000" flip="none" algn="tl"/>
          </a:blipFill>
        </p:spPr>
        <p:txBody>
          <a:bodyPr>
            <a:noAutofit/>
          </a:bodyPr>
          <a:lstStyle/>
          <a:p>
            <a:r>
              <a:rPr lang="pt-BR" sz="3200" b="1" dirty="0" smtClean="0">
                <a:solidFill>
                  <a:srgbClr val="FF0000"/>
                </a:solidFill>
              </a:rPr>
              <a:t>   </a:t>
            </a:r>
            <a:r>
              <a:rPr lang="pt-BR" sz="3200" b="1" dirty="0" smtClean="0">
                <a:solidFill>
                  <a:srgbClr val="FF0000"/>
                </a:solidFill>
                <a:latin typeface="Calibri" pitchFamily="34" charset="0"/>
                <a:cs typeface="Calibri" pitchFamily="34" charset="0"/>
              </a:rPr>
              <a:t> </a:t>
            </a:r>
            <a:r>
              <a:rPr lang="pt-BR" sz="2550" b="1" dirty="0" smtClean="0">
                <a:solidFill>
                  <a:srgbClr val="FF0000"/>
                </a:solidFill>
                <a:latin typeface="Calibri" pitchFamily="34" charset="0"/>
                <a:cs typeface="Calibri" pitchFamily="34" charset="0"/>
              </a:rPr>
              <a:t>METODOLOGIAS DO ERE PARA ESTUDANTES SEM ACESSO À INTERNET</a:t>
            </a:r>
            <a:endParaRPr lang="pt-BR" sz="2550" b="1" dirty="0">
              <a:solidFill>
                <a:srgbClr val="FF0000"/>
              </a:solidFill>
            </a:endParaRPr>
          </a:p>
        </p:txBody>
      </p:sp>
      <p:sp>
        <p:nvSpPr>
          <p:cNvPr id="3" name="Subtítulo 2"/>
          <p:cNvSpPr>
            <a:spLocks noGrp="1"/>
          </p:cNvSpPr>
          <p:nvPr>
            <p:ph type="subTitle" idx="1"/>
          </p:nvPr>
        </p:nvSpPr>
        <p:spPr>
          <a:xfrm>
            <a:off x="0" y="1491630"/>
            <a:ext cx="9144000" cy="3612936"/>
          </a:xfrm>
          <a:blipFill>
            <a:blip r:embed="rId3"/>
            <a:tile tx="0" ty="0" sx="100000" sy="100000" flip="none" algn="tl"/>
          </a:blipFill>
        </p:spPr>
        <p:txBody>
          <a:bodyPr numCol="1">
            <a:normAutofit/>
          </a:bodyPr>
          <a:lstStyle/>
          <a:p>
            <a:pPr algn="just"/>
            <a:endParaRPr lang="pt-PT" sz="2400" dirty="0" smtClean="0">
              <a:latin typeface="Calibri" pitchFamily="34" charset="0"/>
              <a:cs typeface="Calibri" pitchFamily="34" charset="0"/>
            </a:endParaRPr>
          </a:p>
          <a:p>
            <a:pPr algn="just"/>
            <a:r>
              <a:rPr lang="pt-PT" sz="1900" dirty="0" smtClean="0">
                <a:solidFill>
                  <a:srgbClr val="34602A"/>
                </a:solidFill>
                <a:latin typeface="Calibri" pitchFamily="34" charset="0"/>
                <a:cs typeface="Calibri" pitchFamily="34" charset="0"/>
              </a:rPr>
              <a:t>             </a:t>
            </a:r>
            <a:r>
              <a:rPr lang="pt-PT" sz="1900" b="1" dirty="0" smtClean="0">
                <a:solidFill>
                  <a:srgbClr val="34602A"/>
                </a:solidFill>
                <a:latin typeface="Calibri" pitchFamily="34" charset="0"/>
                <a:cs typeface="Calibri" pitchFamily="34" charset="0"/>
              </a:rPr>
              <a:t>Para </a:t>
            </a:r>
            <a:r>
              <a:rPr lang="pt-PT" sz="1900" b="1" dirty="0">
                <a:solidFill>
                  <a:srgbClr val="34602A"/>
                </a:solidFill>
                <a:latin typeface="Calibri" pitchFamily="34" charset="0"/>
                <a:cs typeface="Calibri" pitchFamily="34" charset="0"/>
              </a:rPr>
              <a:t>os/as estudantes que não possuem </a:t>
            </a:r>
            <a:r>
              <a:rPr lang="pt-PT" sz="1900" b="1" dirty="0" smtClean="0">
                <a:solidFill>
                  <a:srgbClr val="34602A"/>
                </a:solidFill>
                <a:latin typeface="Calibri" pitchFamily="34" charset="0"/>
                <a:cs typeface="Calibri" pitchFamily="34" charset="0"/>
              </a:rPr>
              <a:t>acesso à internet, </a:t>
            </a:r>
            <a:r>
              <a:rPr lang="pt-PT" sz="1900" b="1" dirty="0">
                <a:solidFill>
                  <a:srgbClr val="34602A"/>
                </a:solidFill>
                <a:latin typeface="Calibri" pitchFamily="34" charset="0"/>
                <a:cs typeface="Calibri" pitchFamily="34" charset="0"/>
              </a:rPr>
              <a:t>serão disponibilizados pelo </a:t>
            </a:r>
            <a:r>
              <a:rPr lang="pt-PT" sz="1900" b="1" i="1" dirty="0">
                <a:solidFill>
                  <a:srgbClr val="34602A"/>
                </a:solidFill>
                <a:latin typeface="Calibri" pitchFamily="34" charset="0"/>
                <a:cs typeface="Calibri" pitchFamily="34" charset="0"/>
              </a:rPr>
              <a:t>campus </a:t>
            </a:r>
            <a:r>
              <a:rPr lang="pt-PT" sz="1900" b="1" dirty="0">
                <a:solidFill>
                  <a:srgbClr val="34602A"/>
                </a:solidFill>
                <a:latin typeface="Calibri" pitchFamily="34" charset="0"/>
                <a:cs typeface="Calibri" pitchFamily="34" charset="0"/>
              </a:rPr>
              <a:t>materiais didáticos impressos e/ou materiais digitais </a:t>
            </a:r>
            <a:r>
              <a:rPr lang="pt-PT" sz="1900" b="1" i="1" dirty="0">
                <a:solidFill>
                  <a:srgbClr val="34602A"/>
                </a:solidFill>
                <a:latin typeface="Calibri" pitchFamily="34" charset="0"/>
                <a:cs typeface="Calibri" pitchFamily="34" charset="0"/>
              </a:rPr>
              <a:t>off-line </a:t>
            </a:r>
            <a:r>
              <a:rPr lang="pt-PT" sz="1900" b="1" dirty="0">
                <a:solidFill>
                  <a:srgbClr val="34602A"/>
                </a:solidFill>
                <a:latin typeface="Calibri" pitchFamily="34" charset="0"/>
                <a:cs typeface="Calibri" pitchFamily="34" charset="0"/>
              </a:rPr>
              <a:t>(CD, DVD, </a:t>
            </a:r>
            <a:r>
              <a:rPr lang="pt-PT" sz="1900" b="1" i="1" dirty="0">
                <a:solidFill>
                  <a:srgbClr val="34602A"/>
                </a:solidFill>
                <a:latin typeface="Calibri" pitchFamily="34" charset="0"/>
                <a:cs typeface="Calibri" pitchFamily="34" charset="0"/>
              </a:rPr>
              <a:t>pen drive</a:t>
            </a:r>
            <a:r>
              <a:rPr lang="pt-PT" sz="1900" b="1" dirty="0">
                <a:solidFill>
                  <a:srgbClr val="34602A"/>
                </a:solidFill>
                <a:latin typeface="Calibri" pitchFamily="34" charset="0"/>
                <a:cs typeface="Calibri" pitchFamily="34" charset="0"/>
              </a:rPr>
              <a:t>, etc), que deverão ser produzidos pela/o respectiva/o docente, contendo as orientações pedagógicas necessárias para o êxito das atividades, de acordo com as estratégias a seguir:</a:t>
            </a:r>
            <a:endParaRPr lang="pt-BR" sz="1900" b="1" dirty="0">
              <a:solidFill>
                <a:srgbClr val="34602A"/>
              </a:solidFill>
              <a:latin typeface="Calibri" pitchFamily="34" charset="0"/>
              <a:cs typeface="Calibri" pitchFamily="34" charset="0"/>
            </a:endParaRPr>
          </a:p>
          <a:p>
            <a:pPr lvl="0" algn="just"/>
            <a:r>
              <a:rPr lang="pt-PT" sz="1900" b="1" dirty="0">
                <a:solidFill>
                  <a:srgbClr val="34602A"/>
                </a:solidFill>
                <a:latin typeface="Calibri" pitchFamily="34" charset="0"/>
                <a:cs typeface="Calibri" pitchFamily="34" charset="0"/>
              </a:rPr>
              <a:t>- Estudos dirigidos, tutoriais, apostilas, listas de exercícios, leituras, projetos, pesquisas, simulações, entrevistas, experiências, dentre outros;</a:t>
            </a:r>
            <a:endParaRPr lang="pt-BR" sz="1900" b="1" dirty="0">
              <a:solidFill>
                <a:srgbClr val="34602A"/>
              </a:solidFill>
              <a:latin typeface="Calibri" pitchFamily="34" charset="0"/>
              <a:cs typeface="Calibri" pitchFamily="34" charset="0"/>
            </a:endParaRPr>
          </a:p>
          <a:p>
            <a:pPr lvl="0" algn="just"/>
            <a:r>
              <a:rPr lang="pt-PT" sz="1900" b="1" dirty="0">
                <a:solidFill>
                  <a:srgbClr val="34602A"/>
                </a:solidFill>
                <a:latin typeface="Calibri" pitchFamily="34" charset="0"/>
                <a:cs typeface="Calibri" pitchFamily="34" charset="0"/>
              </a:rPr>
              <a:t>- Vídeos educativos (de curta duração), videoaulas e </a:t>
            </a:r>
            <a:r>
              <a:rPr lang="pt-PT" sz="1900" b="1" i="1" dirty="0">
                <a:solidFill>
                  <a:srgbClr val="34602A"/>
                </a:solidFill>
                <a:latin typeface="Calibri" pitchFamily="34" charset="0"/>
                <a:cs typeface="Calibri" pitchFamily="34" charset="0"/>
              </a:rPr>
              <a:t>podcasts</a:t>
            </a:r>
            <a:r>
              <a:rPr lang="pt-PT" sz="1900" b="1" dirty="0">
                <a:solidFill>
                  <a:srgbClr val="34602A"/>
                </a:solidFill>
                <a:latin typeface="Calibri" pitchFamily="34" charset="0"/>
                <a:cs typeface="Calibri" pitchFamily="34" charset="0"/>
              </a:rPr>
              <a:t>.</a:t>
            </a:r>
            <a:endParaRPr lang="pt-BR" sz="1900" b="1" dirty="0">
              <a:solidFill>
                <a:srgbClr val="34602A"/>
              </a:solidFill>
              <a:latin typeface="Calibri" pitchFamily="34" charset="0"/>
              <a:cs typeface="Calibri" pitchFamily="34" charset="0"/>
            </a:endParaRPr>
          </a:p>
          <a:p>
            <a:pPr algn="just"/>
            <a:endParaRPr lang="pt-PT" sz="2800" b="1" dirty="0">
              <a:solidFill>
                <a:srgbClr val="34602A"/>
              </a:solidFill>
              <a:latin typeface="Calibri" pitchFamily="34" charset="0"/>
              <a:cs typeface="Calibri" pitchFamily="34" charset="0"/>
            </a:endParaRPr>
          </a:p>
        </p:txBody>
      </p:sp>
      <p:sp>
        <p:nvSpPr>
          <p:cNvPr id="15" name="CaixaDeTexto 14"/>
          <p:cNvSpPr txBox="1"/>
          <p:nvPr/>
        </p:nvSpPr>
        <p:spPr>
          <a:xfrm>
            <a:off x="5652120" y="4812630"/>
            <a:ext cx="2808312" cy="307777"/>
          </a:xfrm>
          <a:prstGeom prst="rect">
            <a:avLst/>
          </a:prstGeom>
          <a:noFill/>
        </p:spPr>
        <p:txBody>
          <a:bodyPr wrap="square" rtlCol="0">
            <a:spAutoFit/>
          </a:bodyPr>
          <a:lstStyle/>
          <a:p>
            <a:pPr algn="r"/>
            <a:r>
              <a:rPr lang="pt-BR" sz="1400" b="1" i="1" dirty="0" smtClean="0"/>
              <a:t>www2.ifal.edu.br</a:t>
            </a:r>
            <a:endParaRPr lang="pt-BR" sz="1400" b="1" i="1" dirty="0"/>
          </a:p>
        </p:txBody>
      </p:sp>
      <p:pic>
        <p:nvPicPr>
          <p:cNvPr id="52" name="Picture 2" descr="C:\Users\fagne\OneDrive\Área de Trabalho\IFAL_MARAGOGI_vertical.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926" y="12124"/>
            <a:ext cx="884666" cy="10474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21626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2126"/>
            <a:ext cx="9144000" cy="1469504"/>
          </a:xfrm>
          <a:blipFill>
            <a:blip r:embed="rId3"/>
            <a:tile tx="0" ty="0" sx="100000" sy="100000" flip="none" algn="tl"/>
          </a:blipFill>
        </p:spPr>
        <p:txBody>
          <a:bodyPr>
            <a:noAutofit/>
          </a:bodyPr>
          <a:lstStyle/>
          <a:p>
            <a:r>
              <a:rPr lang="pt-BR" sz="3200" b="1" dirty="0" smtClean="0">
                <a:solidFill>
                  <a:srgbClr val="FF0000"/>
                </a:solidFill>
              </a:rPr>
              <a:t>   </a:t>
            </a:r>
            <a:r>
              <a:rPr lang="pt-BR" sz="3200" b="1" dirty="0" smtClean="0">
                <a:solidFill>
                  <a:srgbClr val="FF0000"/>
                </a:solidFill>
                <a:latin typeface="Calibri" pitchFamily="34" charset="0"/>
                <a:cs typeface="Calibri" pitchFamily="34" charset="0"/>
              </a:rPr>
              <a:t> </a:t>
            </a:r>
            <a:br>
              <a:rPr lang="pt-BR" sz="3200" b="1" dirty="0" smtClean="0">
                <a:solidFill>
                  <a:srgbClr val="FF0000"/>
                </a:solidFill>
                <a:latin typeface="Calibri" pitchFamily="34" charset="0"/>
                <a:cs typeface="Calibri" pitchFamily="34" charset="0"/>
              </a:rPr>
            </a:br>
            <a:r>
              <a:rPr lang="pt-BR" sz="3200" b="1" dirty="0">
                <a:solidFill>
                  <a:srgbClr val="FF0000"/>
                </a:solidFill>
                <a:latin typeface="Calibri" pitchFamily="34" charset="0"/>
                <a:cs typeface="Calibri" pitchFamily="34" charset="0"/>
              </a:rPr>
              <a:t> </a:t>
            </a:r>
            <a:r>
              <a:rPr lang="pt-BR" sz="3200" b="1" dirty="0" smtClean="0">
                <a:solidFill>
                  <a:srgbClr val="FF0000"/>
                </a:solidFill>
                <a:latin typeface="Calibri" pitchFamily="34" charset="0"/>
                <a:cs typeface="Calibri" pitchFamily="34" charset="0"/>
              </a:rPr>
              <a:t>         </a:t>
            </a:r>
            <a:r>
              <a:rPr lang="pt-BR" sz="2800" b="1" dirty="0" smtClean="0">
                <a:solidFill>
                  <a:srgbClr val="FF0000"/>
                </a:solidFill>
                <a:latin typeface="Calibri" pitchFamily="34" charset="0"/>
                <a:cs typeface="Calibri" pitchFamily="34" charset="0"/>
              </a:rPr>
              <a:t>COMO OCORRERÁ O REGISTRO DA FREQUÊNCIA E DAS NOTAS </a:t>
            </a:r>
            <a:r>
              <a:rPr lang="pt-BR" sz="2800" b="1" dirty="0">
                <a:solidFill>
                  <a:srgbClr val="FF0000"/>
                </a:solidFill>
                <a:latin typeface="Calibri" pitchFamily="34" charset="0"/>
                <a:cs typeface="Calibri" pitchFamily="34" charset="0"/>
              </a:rPr>
              <a:t>DOS </a:t>
            </a:r>
            <a:r>
              <a:rPr lang="pt-BR" sz="2800" b="1" dirty="0" smtClean="0">
                <a:solidFill>
                  <a:srgbClr val="FF0000"/>
                </a:solidFill>
                <a:latin typeface="Calibri" pitchFamily="34" charset="0"/>
                <a:cs typeface="Calibri" pitchFamily="34" charset="0"/>
              </a:rPr>
              <a:t>ESTUDANTES DURANTE O ERE?</a:t>
            </a:r>
            <a:r>
              <a:rPr lang="pt-BR" sz="3200" b="1" dirty="0">
                <a:solidFill>
                  <a:srgbClr val="FF0000"/>
                </a:solidFill>
                <a:latin typeface="Calibri" pitchFamily="34" charset="0"/>
                <a:cs typeface="Calibri" pitchFamily="34" charset="0"/>
              </a:rPr>
              <a:t/>
            </a:r>
            <a:br>
              <a:rPr lang="pt-BR" sz="3200" b="1" dirty="0">
                <a:solidFill>
                  <a:srgbClr val="FF0000"/>
                </a:solidFill>
                <a:latin typeface="Calibri" pitchFamily="34" charset="0"/>
                <a:cs typeface="Calibri" pitchFamily="34" charset="0"/>
              </a:rPr>
            </a:br>
            <a:endParaRPr lang="pt-BR" sz="2800" b="1" dirty="0">
              <a:solidFill>
                <a:srgbClr val="FF0000"/>
              </a:solidFill>
            </a:endParaRPr>
          </a:p>
        </p:txBody>
      </p:sp>
      <p:sp>
        <p:nvSpPr>
          <p:cNvPr id="3" name="Subtítulo 2"/>
          <p:cNvSpPr>
            <a:spLocks noGrp="1"/>
          </p:cNvSpPr>
          <p:nvPr>
            <p:ph type="subTitle" idx="1"/>
          </p:nvPr>
        </p:nvSpPr>
        <p:spPr>
          <a:xfrm>
            <a:off x="0" y="1491630"/>
            <a:ext cx="9144000" cy="3612936"/>
          </a:xfrm>
          <a:blipFill>
            <a:blip r:embed="rId3"/>
            <a:tile tx="0" ty="0" sx="100000" sy="100000" flip="none" algn="tl"/>
          </a:blipFill>
        </p:spPr>
        <p:txBody>
          <a:bodyPr numCol="1">
            <a:normAutofit/>
          </a:bodyPr>
          <a:lstStyle/>
          <a:p>
            <a:pPr algn="just"/>
            <a:endParaRPr lang="pt-PT" sz="2400" dirty="0" smtClean="0">
              <a:latin typeface="Calibri" pitchFamily="34" charset="0"/>
              <a:cs typeface="Calibri" pitchFamily="34" charset="0"/>
            </a:endParaRPr>
          </a:p>
          <a:p>
            <a:pPr algn="just"/>
            <a:r>
              <a:rPr lang="pt-PT" sz="1900" dirty="0" smtClean="0">
                <a:solidFill>
                  <a:srgbClr val="34602A"/>
                </a:solidFill>
                <a:latin typeface="Calibri" pitchFamily="34" charset="0"/>
                <a:cs typeface="Calibri" pitchFamily="34" charset="0"/>
              </a:rPr>
              <a:t>           </a:t>
            </a:r>
            <a:r>
              <a:rPr lang="pt-PT" sz="2400" b="1" dirty="0" smtClean="0">
                <a:solidFill>
                  <a:srgbClr val="34602A"/>
                </a:solidFill>
                <a:latin typeface="Calibri" pitchFamily="34" charset="0"/>
                <a:cs typeface="Calibri" pitchFamily="34" charset="0"/>
              </a:rPr>
              <a:t>O </a:t>
            </a:r>
            <a:r>
              <a:rPr lang="pt-PT" sz="2400" b="1" dirty="0">
                <a:solidFill>
                  <a:srgbClr val="34602A"/>
                </a:solidFill>
                <a:latin typeface="Calibri" pitchFamily="34" charset="0"/>
                <a:cs typeface="Calibri" pitchFamily="34" charset="0"/>
              </a:rPr>
              <a:t>registro de </a:t>
            </a:r>
            <a:r>
              <a:rPr lang="pt-PT" sz="2400" b="1" dirty="0" smtClean="0">
                <a:solidFill>
                  <a:srgbClr val="34602A"/>
                </a:solidFill>
                <a:latin typeface="Calibri" pitchFamily="34" charset="0"/>
                <a:cs typeface="Calibri" pitchFamily="34" charset="0"/>
              </a:rPr>
              <a:t>participação/frequência/notas </a:t>
            </a:r>
            <a:r>
              <a:rPr lang="pt-PT" sz="2400" b="1" dirty="0">
                <a:solidFill>
                  <a:srgbClr val="34602A"/>
                </a:solidFill>
                <a:latin typeface="Calibri" pitchFamily="34" charset="0"/>
                <a:cs typeface="Calibri" pitchFamily="34" charset="0"/>
              </a:rPr>
              <a:t>das/os estudantes será computado a partir da realização das atividades propostas, síncronas ou assíncronas</a:t>
            </a:r>
            <a:r>
              <a:rPr lang="pt-PT" sz="2400" b="1" dirty="0" smtClean="0">
                <a:solidFill>
                  <a:srgbClr val="34602A"/>
                </a:solidFill>
                <a:latin typeface="Calibri" pitchFamily="34" charset="0"/>
                <a:cs typeface="Calibri" pitchFamily="34" charset="0"/>
              </a:rPr>
              <a:t>, e será registrado pelo docente no SIGAA, </a:t>
            </a:r>
            <a:r>
              <a:rPr lang="pt-PT" sz="2400" b="1" dirty="0">
                <a:solidFill>
                  <a:srgbClr val="34602A"/>
                </a:solidFill>
                <a:latin typeface="Calibri" pitchFamily="34" charset="0"/>
                <a:cs typeface="Calibri" pitchFamily="34" charset="0"/>
              </a:rPr>
              <a:t>respeitando o plano de atividades do componente curricular.</a:t>
            </a:r>
          </a:p>
          <a:p>
            <a:pPr algn="just"/>
            <a:endParaRPr lang="pt-PT" sz="2800" b="1" dirty="0">
              <a:solidFill>
                <a:srgbClr val="34602A"/>
              </a:solidFill>
              <a:latin typeface="Calibri" pitchFamily="34" charset="0"/>
              <a:cs typeface="Calibri" pitchFamily="34" charset="0"/>
            </a:endParaRPr>
          </a:p>
        </p:txBody>
      </p:sp>
      <p:sp>
        <p:nvSpPr>
          <p:cNvPr id="15" name="CaixaDeTexto 14"/>
          <p:cNvSpPr txBox="1"/>
          <p:nvPr/>
        </p:nvSpPr>
        <p:spPr>
          <a:xfrm>
            <a:off x="5652120" y="4812630"/>
            <a:ext cx="2808312" cy="307777"/>
          </a:xfrm>
          <a:prstGeom prst="rect">
            <a:avLst/>
          </a:prstGeom>
          <a:noFill/>
        </p:spPr>
        <p:txBody>
          <a:bodyPr wrap="square" rtlCol="0">
            <a:spAutoFit/>
          </a:bodyPr>
          <a:lstStyle/>
          <a:p>
            <a:pPr algn="r"/>
            <a:r>
              <a:rPr lang="pt-BR" sz="1400" b="1" i="1" dirty="0" smtClean="0"/>
              <a:t>www2.ifal.edu.br</a:t>
            </a:r>
            <a:endParaRPr lang="pt-BR" sz="1400" b="1" i="1" dirty="0"/>
          </a:p>
        </p:txBody>
      </p:sp>
      <p:pic>
        <p:nvPicPr>
          <p:cNvPr id="52" name="Picture 2" descr="C:\Users\fagne\OneDrive\Área de Trabalho\IFAL_MARAGOGI_vertical.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926" y="12124"/>
            <a:ext cx="884666" cy="10474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768633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2126"/>
            <a:ext cx="9144000" cy="1469504"/>
          </a:xfrm>
          <a:blipFill>
            <a:blip r:embed="rId3"/>
            <a:tile tx="0" ty="0" sx="100000" sy="100000" flip="none" algn="tl"/>
          </a:blipFill>
        </p:spPr>
        <p:txBody>
          <a:bodyPr>
            <a:noAutofit/>
          </a:bodyPr>
          <a:lstStyle/>
          <a:p>
            <a:r>
              <a:rPr lang="pt-BR" sz="3200" b="1" dirty="0" smtClean="0">
                <a:solidFill>
                  <a:srgbClr val="FF0000"/>
                </a:solidFill>
              </a:rPr>
              <a:t>   </a:t>
            </a:r>
            <a:r>
              <a:rPr lang="pt-BR" sz="3200" b="1" dirty="0" smtClean="0">
                <a:solidFill>
                  <a:srgbClr val="FF0000"/>
                </a:solidFill>
                <a:latin typeface="Calibri" pitchFamily="34" charset="0"/>
                <a:cs typeface="Calibri" pitchFamily="34" charset="0"/>
              </a:rPr>
              <a:t> </a:t>
            </a:r>
            <a:br>
              <a:rPr lang="pt-BR" sz="3200" b="1" dirty="0" smtClean="0">
                <a:solidFill>
                  <a:srgbClr val="FF0000"/>
                </a:solidFill>
                <a:latin typeface="Calibri" pitchFamily="34" charset="0"/>
                <a:cs typeface="Calibri" pitchFamily="34" charset="0"/>
              </a:rPr>
            </a:br>
            <a:r>
              <a:rPr lang="pt-BR" sz="3200" b="1" dirty="0">
                <a:solidFill>
                  <a:srgbClr val="FF0000"/>
                </a:solidFill>
                <a:latin typeface="Calibri" pitchFamily="34" charset="0"/>
                <a:cs typeface="Calibri" pitchFamily="34" charset="0"/>
              </a:rPr>
              <a:t> </a:t>
            </a:r>
            <a:r>
              <a:rPr lang="pt-BR" sz="3200" b="1" dirty="0" smtClean="0">
                <a:solidFill>
                  <a:srgbClr val="FF0000"/>
                </a:solidFill>
                <a:latin typeface="Calibri" pitchFamily="34" charset="0"/>
                <a:cs typeface="Calibri" pitchFamily="34" charset="0"/>
              </a:rPr>
              <a:t>    </a:t>
            </a:r>
            <a:r>
              <a:rPr lang="pt-BR" sz="2600" b="1" dirty="0" smtClean="0">
                <a:solidFill>
                  <a:srgbClr val="FF0000"/>
                </a:solidFill>
                <a:latin typeface="Calibri" pitchFamily="34" charset="0"/>
                <a:cs typeface="Calibri" pitchFamily="34" charset="0"/>
              </a:rPr>
              <a:t>COMO SERÁ O PROCESSO DE AVALIAÇÃO DURANTE O ERE?</a:t>
            </a:r>
            <a:r>
              <a:rPr lang="pt-BR" sz="3200" b="1" dirty="0">
                <a:solidFill>
                  <a:srgbClr val="FF0000"/>
                </a:solidFill>
                <a:latin typeface="Calibri" pitchFamily="34" charset="0"/>
                <a:cs typeface="Calibri" pitchFamily="34" charset="0"/>
              </a:rPr>
              <a:t/>
            </a:r>
            <a:br>
              <a:rPr lang="pt-BR" sz="3200" b="1" dirty="0">
                <a:solidFill>
                  <a:srgbClr val="FF0000"/>
                </a:solidFill>
                <a:latin typeface="Calibri" pitchFamily="34" charset="0"/>
                <a:cs typeface="Calibri" pitchFamily="34" charset="0"/>
              </a:rPr>
            </a:br>
            <a:endParaRPr lang="pt-BR" sz="2800" b="1" dirty="0">
              <a:solidFill>
                <a:srgbClr val="FF0000"/>
              </a:solidFill>
            </a:endParaRPr>
          </a:p>
        </p:txBody>
      </p:sp>
      <p:sp>
        <p:nvSpPr>
          <p:cNvPr id="3" name="Subtítulo 2"/>
          <p:cNvSpPr>
            <a:spLocks noGrp="1"/>
          </p:cNvSpPr>
          <p:nvPr>
            <p:ph type="subTitle" idx="1"/>
          </p:nvPr>
        </p:nvSpPr>
        <p:spPr>
          <a:xfrm>
            <a:off x="0" y="1491630"/>
            <a:ext cx="9144000" cy="3612936"/>
          </a:xfrm>
          <a:blipFill>
            <a:blip r:embed="rId3"/>
            <a:tile tx="0" ty="0" sx="100000" sy="100000" flip="none" algn="tl"/>
          </a:blipFill>
        </p:spPr>
        <p:txBody>
          <a:bodyPr numCol="1">
            <a:normAutofit fontScale="85000" lnSpcReduction="20000"/>
          </a:bodyPr>
          <a:lstStyle/>
          <a:p>
            <a:pPr algn="just"/>
            <a:endParaRPr lang="pt-PT" sz="2400" dirty="0" smtClean="0">
              <a:latin typeface="Calibri" pitchFamily="34" charset="0"/>
              <a:cs typeface="Calibri" pitchFamily="34" charset="0"/>
            </a:endParaRPr>
          </a:p>
          <a:p>
            <a:pPr marL="342900" lvl="0" indent="-342900" algn="just">
              <a:buFont typeface="Wingdings" pitchFamily="2" charset="2"/>
              <a:buChar char="ü"/>
            </a:pPr>
            <a:r>
              <a:rPr lang="pt-PT" sz="2000" b="1" dirty="0" smtClean="0">
                <a:solidFill>
                  <a:srgbClr val="34602A"/>
                </a:solidFill>
                <a:latin typeface="Calibri" pitchFamily="34" charset="0"/>
                <a:cs typeface="Calibri" pitchFamily="34" charset="0"/>
              </a:rPr>
              <a:t> </a:t>
            </a:r>
            <a:r>
              <a:rPr lang="pt-PT" sz="2000" b="1" dirty="0">
                <a:solidFill>
                  <a:srgbClr val="34602A"/>
                </a:solidFill>
                <a:latin typeface="Calibri" pitchFamily="34" charset="0"/>
                <a:cs typeface="Calibri" pitchFamily="34" charset="0"/>
              </a:rPr>
              <a:t>O tempo para realização das avaliações pela/o estudante deve ser, no mínimo, </a:t>
            </a:r>
            <a:r>
              <a:rPr lang="pt-PT" sz="2000" b="1" dirty="0" smtClean="0">
                <a:solidFill>
                  <a:srgbClr val="34602A"/>
                </a:solidFill>
                <a:latin typeface="Calibri" pitchFamily="34" charset="0"/>
                <a:cs typeface="Calibri" pitchFamily="34" charset="0"/>
              </a:rPr>
              <a:t>48 </a:t>
            </a:r>
            <a:r>
              <a:rPr lang="pt-PT" sz="2000" b="1" dirty="0">
                <a:solidFill>
                  <a:srgbClr val="34602A"/>
                </a:solidFill>
                <a:latin typeface="Calibri" pitchFamily="34" charset="0"/>
                <a:cs typeface="Calibri" pitchFamily="34" charset="0"/>
              </a:rPr>
              <a:t>horas, para contemplar as possíveis dificuldades ou impossibilidades de acesso</a:t>
            </a:r>
            <a:r>
              <a:rPr lang="pt-PT" sz="2000" b="1" dirty="0" smtClean="0">
                <a:solidFill>
                  <a:srgbClr val="34602A"/>
                </a:solidFill>
                <a:latin typeface="Calibri" pitchFamily="34" charset="0"/>
                <a:cs typeface="Calibri" pitchFamily="34" charset="0"/>
              </a:rPr>
              <a:t>;</a:t>
            </a:r>
          </a:p>
          <a:p>
            <a:pPr lvl="0" algn="just"/>
            <a:endParaRPr lang="pt-PT" sz="2000" b="1" dirty="0" smtClean="0">
              <a:solidFill>
                <a:srgbClr val="34602A"/>
              </a:solidFill>
              <a:latin typeface="Calibri" pitchFamily="34" charset="0"/>
              <a:cs typeface="Calibri" pitchFamily="34" charset="0"/>
            </a:endParaRPr>
          </a:p>
          <a:p>
            <a:pPr marL="342900" lvl="0" indent="-342900" algn="just">
              <a:buFont typeface="Wingdings" pitchFamily="2" charset="2"/>
              <a:buChar char="ü"/>
            </a:pPr>
            <a:r>
              <a:rPr lang="pt-PT" sz="2000" b="1" dirty="0" smtClean="0">
                <a:solidFill>
                  <a:srgbClr val="34602A"/>
                </a:solidFill>
                <a:latin typeface="Calibri" pitchFamily="34" charset="0"/>
                <a:cs typeface="Calibri" pitchFamily="34" charset="0"/>
              </a:rPr>
              <a:t> Deve-se </a:t>
            </a:r>
            <a:r>
              <a:rPr lang="pt-PT" sz="2000" b="1" dirty="0">
                <a:solidFill>
                  <a:srgbClr val="34602A"/>
                </a:solidFill>
                <a:latin typeface="Calibri" pitchFamily="34" charset="0"/>
                <a:cs typeface="Calibri" pitchFamily="34" charset="0"/>
              </a:rPr>
              <a:t>garantir que não sejam realizadas mais do que duas avaliações num mesmo </a:t>
            </a:r>
            <a:r>
              <a:rPr lang="pt-PT" sz="2000" b="1" dirty="0" smtClean="0">
                <a:solidFill>
                  <a:srgbClr val="34602A"/>
                </a:solidFill>
                <a:latin typeface="Calibri" pitchFamily="34" charset="0"/>
                <a:cs typeface="Calibri" pitchFamily="34" charset="0"/>
              </a:rPr>
              <a:t>dia;</a:t>
            </a:r>
          </a:p>
          <a:p>
            <a:pPr marL="342900" lvl="0" indent="-342900" algn="just">
              <a:buFont typeface="Wingdings" pitchFamily="2" charset="2"/>
              <a:buChar char="ü"/>
            </a:pPr>
            <a:endParaRPr lang="pt-PT" sz="2000" b="1" dirty="0">
              <a:solidFill>
                <a:srgbClr val="34602A"/>
              </a:solidFill>
              <a:latin typeface="Calibri" pitchFamily="34" charset="0"/>
              <a:cs typeface="Calibri" pitchFamily="34" charset="0"/>
            </a:endParaRPr>
          </a:p>
          <a:p>
            <a:pPr marL="342900" lvl="0" indent="-342900" algn="just">
              <a:buFont typeface="Wingdings" pitchFamily="2" charset="2"/>
              <a:buChar char="ü"/>
            </a:pPr>
            <a:r>
              <a:rPr lang="pt-PT" sz="2000" b="1" dirty="0" smtClean="0">
                <a:solidFill>
                  <a:srgbClr val="34602A"/>
                </a:solidFill>
                <a:latin typeface="Calibri" pitchFamily="34" charset="0"/>
                <a:cs typeface="Calibri" pitchFamily="34" charset="0"/>
              </a:rPr>
              <a:t>A/O </a:t>
            </a:r>
            <a:r>
              <a:rPr lang="pt-PT" sz="2000" b="1" dirty="0">
                <a:solidFill>
                  <a:srgbClr val="34602A"/>
                </a:solidFill>
                <a:latin typeface="Calibri" pitchFamily="34" charset="0"/>
                <a:cs typeface="Calibri" pitchFamily="34" charset="0"/>
              </a:rPr>
              <a:t>estudante que não realizar a atividade avaliativa deverá solicitar 2ª oportunidade de avaliação junto ao setor competente do </a:t>
            </a:r>
            <a:r>
              <a:rPr lang="pt-PT" sz="2000" b="1" i="1" dirty="0">
                <a:solidFill>
                  <a:srgbClr val="34602A"/>
                </a:solidFill>
                <a:latin typeface="Calibri" pitchFamily="34" charset="0"/>
                <a:cs typeface="Calibri" pitchFamily="34" charset="0"/>
              </a:rPr>
              <a:t>campus</a:t>
            </a:r>
            <a:r>
              <a:rPr lang="pt-PT" sz="2000" b="1" dirty="0">
                <a:solidFill>
                  <a:srgbClr val="34602A"/>
                </a:solidFill>
                <a:latin typeface="Calibri" pitchFamily="34" charset="0"/>
                <a:cs typeface="Calibri" pitchFamily="34" charset="0"/>
              </a:rPr>
              <a:t>, no prazo de até cinco dias úteis, mediante apresentação de justificativa, considerando as dificuldades ou impossibilidades presentes na </a:t>
            </a:r>
            <a:r>
              <a:rPr lang="pt-PT" sz="2000" b="1" dirty="0" smtClean="0">
                <a:solidFill>
                  <a:srgbClr val="34602A"/>
                </a:solidFill>
                <a:latin typeface="Calibri" pitchFamily="34" charset="0"/>
                <a:cs typeface="Calibri" pitchFamily="34" charset="0"/>
              </a:rPr>
              <a:t>pandemia;</a:t>
            </a:r>
          </a:p>
          <a:p>
            <a:pPr marL="342900" lvl="0" indent="-342900" algn="just">
              <a:buFont typeface="Wingdings" pitchFamily="2" charset="2"/>
              <a:buChar char="ü"/>
            </a:pPr>
            <a:endParaRPr lang="pt-PT" sz="2000" b="1" dirty="0" smtClean="0">
              <a:solidFill>
                <a:srgbClr val="34602A"/>
              </a:solidFill>
              <a:latin typeface="Calibri" pitchFamily="34" charset="0"/>
              <a:cs typeface="Calibri" pitchFamily="34" charset="0"/>
            </a:endParaRPr>
          </a:p>
          <a:p>
            <a:pPr marL="342900" lvl="0" indent="-342900" algn="just">
              <a:buFont typeface="Wingdings" pitchFamily="2" charset="2"/>
              <a:buChar char="ü"/>
            </a:pPr>
            <a:r>
              <a:rPr lang="pt-PT" sz="2000" b="1" dirty="0" smtClean="0">
                <a:solidFill>
                  <a:srgbClr val="34602A"/>
                </a:solidFill>
                <a:latin typeface="Calibri" pitchFamily="34" charset="0"/>
                <a:cs typeface="Calibri" pitchFamily="34" charset="0"/>
              </a:rPr>
              <a:t>Excepcionalmente </a:t>
            </a:r>
            <a:r>
              <a:rPr lang="pt-PT" sz="2000" b="1" dirty="0">
                <a:solidFill>
                  <a:srgbClr val="34602A"/>
                </a:solidFill>
                <a:latin typeface="Calibri" pitchFamily="34" charset="0"/>
                <a:cs typeface="Calibri" pitchFamily="34" charset="0"/>
              </a:rPr>
              <a:t>neste período, a/o estudante que necessitar de revisão de avaliação deverá solicitar junto ao setor competente no </a:t>
            </a:r>
            <a:r>
              <a:rPr lang="pt-PT" sz="2000" b="1" i="1" dirty="0">
                <a:solidFill>
                  <a:srgbClr val="34602A"/>
                </a:solidFill>
                <a:latin typeface="Calibri" pitchFamily="34" charset="0"/>
                <a:cs typeface="Calibri" pitchFamily="34" charset="0"/>
              </a:rPr>
              <a:t>campus</a:t>
            </a:r>
            <a:r>
              <a:rPr lang="pt-PT" sz="2000" b="1" dirty="0">
                <a:solidFill>
                  <a:srgbClr val="34602A"/>
                </a:solidFill>
                <a:latin typeface="Calibri" pitchFamily="34" charset="0"/>
                <a:cs typeface="Calibri" pitchFamily="34" charset="0"/>
              </a:rPr>
              <a:t>, no prazo de até cinco dias úteis, desde que devidamente fundamentado</a:t>
            </a:r>
            <a:r>
              <a:rPr lang="pt-PT" sz="2000" b="1" dirty="0" smtClean="0">
                <a:solidFill>
                  <a:srgbClr val="34602A"/>
                </a:solidFill>
                <a:latin typeface="Calibri" pitchFamily="34" charset="0"/>
                <a:cs typeface="Calibri" pitchFamily="34" charset="0"/>
              </a:rPr>
              <a:t>.</a:t>
            </a:r>
          </a:p>
          <a:p>
            <a:pPr marL="342900" lvl="0" indent="-342900" algn="just">
              <a:buFont typeface="Wingdings" pitchFamily="2" charset="2"/>
              <a:buChar char="ü"/>
            </a:pPr>
            <a:endParaRPr lang="pt-PT" sz="2000" b="1" dirty="0" smtClean="0">
              <a:solidFill>
                <a:srgbClr val="34602A"/>
              </a:solidFill>
              <a:latin typeface="Calibri" pitchFamily="34" charset="0"/>
              <a:cs typeface="Calibri" pitchFamily="34" charset="0"/>
            </a:endParaRPr>
          </a:p>
          <a:p>
            <a:pPr marL="342900" lvl="0" indent="-342900" algn="just">
              <a:buFont typeface="Wingdings" pitchFamily="2" charset="2"/>
              <a:buChar char="ü"/>
            </a:pPr>
            <a:endParaRPr lang="pt-PT" sz="2000" b="1" dirty="0" smtClean="0">
              <a:solidFill>
                <a:srgbClr val="34602A"/>
              </a:solidFill>
              <a:latin typeface="Calibri" pitchFamily="34" charset="0"/>
              <a:cs typeface="Calibri" pitchFamily="34" charset="0"/>
            </a:endParaRPr>
          </a:p>
          <a:p>
            <a:pPr marL="342900" lvl="0" indent="-342900" algn="just">
              <a:buFont typeface="Wingdings" pitchFamily="2" charset="2"/>
              <a:buChar char="ü"/>
            </a:pPr>
            <a:endParaRPr lang="pt-BR" sz="2000" b="1" dirty="0">
              <a:solidFill>
                <a:srgbClr val="34602A"/>
              </a:solidFill>
              <a:latin typeface="Calibri" pitchFamily="34" charset="0"/>
              <a:cs typeface="Calibri" pitchFamily="34" charset="0"/>
            </a:endParaRPr>
          </a:p>
          <a:p>
            <a:pPr marL="342900" indent="-342900" algn="just">
              <a:buFont typeface="Arial" pitchFamily="34" charset="0"/>
              <a:buChar char="•"/>
            </a:pPr>
            <a:endParaRPr lang="pt-PT" sz="2000" b="1" dirty="0">
              <a:solidFill>
                <a:srgbClr val="34602A"/>
              </a:solidFill>
              <a:latin typeface="Calibri" pitchFamily="34" charset="0"/>
              <a:cs typeface="Calibri" pitchFamily="34" charset="0"/>
            </a:endParaRPr>
          </a:p>
        </p:txBody>
      </p:sp>
      <p:sp>
        <p:nvSpPr>
          <p:cNvPr id="15" name="CaixaDeTexto 14"/>
          <p:cNvSpPr txBox="1"/>
          <p:nvPr/>
        </p:nvSpPr>
        <p:spPr>
          <a:xfrm>
            <a:off x="5652120" y="4812630"/>
            <a:ext cx="2808312" cy="307777"/>
          </a:xfrm>
          <a:prstGeom prst="rect">
            <a:avLst/>
          </a:prstGeom>
          <a:noFill/>
        </p:spPr>
        <p:txBody>
          <a:bodyPr wrap="square" rtlCol="0">
            <a:spAutoFit/>
          </a:bodyPr>
          <a:lstStyle/>
          <a:p>
            <a:pPr algn="r"/>
            <a:r>
              <a:rPr lang="pt-BR" sz="1400" b="1" i="1" dirty="0" smtClean="0"/>
              <a:t>www2.ifal.edu.br</a:t>
            </a:r>
            <a:endParaRPr lang="pt-BR" sz="1400" b="1" i="1" dirty="0"/>
          </a:p>
        </p:txBody>
      </p:sp>
      <p:pic>
        <p:nvPicPr>
          <p:cNvPr id="52" name="Picture 2" descr="C:\Users\fagne\OneDrive\Área de Trabalho\IFAL_MARAGOGI_vertical.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926" y="12124"/>
            <a:ext cx="884666" cy="10474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05482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2126"/>
            <a:ext cx="9144000" cy="1469504"/>
          </a:xfrm>
          <a:blipFill>
            <a:blip r:embed="rId3"/>
            <a:tile tx="0" ty="0" sx="100000" sy="100000" flip="none" algn="tl"/>
          </a:blipFill>
        </p:spPr>
        <p:txBody>
          <a:bodyPr>
            <a:noAutofit/>
          </a:bodyPr>
          <a:lstStyle/>
          <a:p>
            <a:r>
              <a:rPr lang="pt-BR" sz="3200" b="1" dirty="0" smtClean="0">
                <a:solidFill>
                  <a:srgbClr val="FF0000"/>
                </a:solidFill>
              </a:rPr>
              <a:t>   </a:t>
            </a:r>
            <a:r>
              <a:rPr lang="pt-BR" sz="3200" b="1" dirty="0" smtClean="0">
                <a:solidFill>
                  <a:srgbClr val="FF0000"/>
                </a:solidFill>
                <a:latin typeface="Calibri" pitchFamily="34" charset="0"/>
                <a:cs typeface="Calibri" pitchFamily="34" charset="0"/>
              </a:rPr>
              <a:t> </a:t>
            </a:r>
            <a:br>
              <a:rPr lang="pt-BR" sz="3200" b="1" dirty="0" smtClean="0">
                <a:solidFill>
                  <a:srgbClr val="FF0000"/>
                </a:solidFill>
                <a:latin typeface="Calibri" pitchFamily="34" charset="0"/>
                <a:cs typeface="Calibri" pitchFamily="34" charset="0"/>
              </a:rPr>
            </a:br>
            <a:r>
              <a:rPr lang="pt-BR" sz="3200" b="1" dirty="0">
                <a:solidFill>
                  <a:srgbClr val="FF0000"/>
                </a:solidFill>
                <a:latin typeface="Calibri" pitchFamily="34" charset="0"/>
                <a:cs typeface="Calibri" pitchFamily="34" charset="0"/>
              </a:rPr>
              <a:t> </a:t>
            </a:r>
            <a:r>
              <a:rPr lang="pt-BR" sz="3200" b="1" dirty="0" smtClean="0">
                <a:solidFill>
                  <a:srgbClr val="FF0000"/>
                </a:solidFill>
                <a:latin typeface="Calibri" pitchFamily="34" charset="0"/>
                <a:cs typeface="Calibri" pitchFamily="34" charset="0"/>
              </a:rPr>
              <a:t>    </a:t>
            </a:r>
            <a:r>
              <a:rPr lang="pt-BR" sz="2600" b="1" dirty="0" smtClean="0">
                <a:solidFill>
                  <a:srgbClr val="FF0000"/>
                </a:solidFill>
                <a:latin typeface="Calibri" pitchFamily="34" charset="0"/>
                <a:cs typeface="Calibri" pitchFamily="34" charset="0"/>
              </a:rPr>
              <a:t>COMO OCORRERÁ O CONSELHO DE CLASSE E O EXAME ADICIONAL DURANTE O ERE?</a:t>
            </a:r>
            <a:r>
              <a:rPr lang="pt-BR" sz="3200" b="1" dirty="0">
                <a:solidFill>
                  <a:srgbClr val="FF0000"/>
                </a:solidFill>
                <a:latin typeface="Calibri" pitchFamily="34" charset="0"/>
                <a:cs typeface="Calibri" pitchFamily="34" charset="0"/>
              </a:rPr>
              <a:t/>
            </a:r>
            <a:br>
              <a:rPr lang="pt-BR" sz="3200" b="1" dirty="0">
                <a:solidFill>
                  <a:srgbClr val="FF0000"/>
                </a:solidFill>
                <a:latin typeface="Calibri" pitchFamily="34" charset="0"/>
                <a:cs typeface="Calibri" pitchFamily="34" charset="0"/>
              </a:rPr>
            </a:br>
            <a:endParaRPr lang="pt-BR" sz="2800" b="1" dirty="0">
              <a:solidFill>
                <a:srgbClr val="FF0000"/>
              </a:solidFill>
            </a:endParaRPr>
          </a:p>
        </p:txBody>
      </p:sp>
      <p:sp>
        <p:nvSpPr>
          <p:cNvPr id="3" name="Subtítulo 2"/>
          <p:cNvSpPr>
            <a:spLocks noGrp="1"/>
          </p:cNvSpPr>
          <p:nvPr>
            <p:ph type="subTitle" idx="1"/>
          </p:nvPr>
        </p:nvSpPr>
        <p:spPr>
          <a:xfrm>
            <a:off x="0" y="1491630"/>
            <a:ext cx="9144000" cy="3612936"/>
          </a:xfrm>
          <a:blipFill>
            <a:blip r:embed="rId3"/>
            <a:tile tx="0" ty="0" sx="100000" sy="100000" flip="none" algn="tl"/>
          </a:blipFill>
        </p:spPr>
        <p:txBody>
          <a:bodyPr numCol="1">
            <a:normAutofit/>
          </a:bodyPr>
          <a:lstStyle/>
          <a:p>
            <a:pPr algn="just"/>
            <a:endParaRPr lang="pt-PT" sz="2400" dirty="0" smtClean="0">
              <a:latin typeface="Calibri" pitchFamily="34" charset="0"/>
              <a:cs typeface="Calibri" pitchFamily="34" charset="0"/>
            </a:endParaRPr>
          </a:p>
          <a:p>
            <a:pPr marL="342900" lvl="0" indent="-342900" algn="just">
              <a:buFont typeface="Wingdings" pitchFamily="2" charset="2"/>
              <a:buChar char="ü"/>
            </a:pPr>
            <a:r>
              <a:rPr lang="pt-PT" sz="2000" b="1" dirty="0" smtClean="0">
                <a:solidFill>
                  <a:srgbClr val="34602A"/>
                </a:solidFill>
                <a:latin typeface="Calibri" pitchFamily="34" charset="0"/>
                <a:cs typeface="Calibri" pitchFamily="34" charset="0"/>
              </a:rPr>
              <a:t> Ficam mantidos os Conselhos de Classe Avaliativos e Deliberativos e o Exames Adicionais, durante o ano letivo de 2020, que, enquanto durar a suspensão das ativiaddes presenciais, ocorrerão de forma remota.</a:t>
            </a:r>
          </a:p>
          <a:p>
            <a:pPr marL="342900" lvl="0" indent="-342900" algn="just">
              <a:buFont typeface="Wingdings" pitchFamily="2" charset="2"/>
              <a:buChar char="ü"/>
            </a:pPr>
            <a:endParaRPr lang="pt-PT" sz="2000" b="1" dirty="0" smtClean="0">
              <a:solidFill>
                <a:srgbClr val="34602A"/>
              </a:solidFill>
              <a:latin typeface="Calibri" pitchFamily="34" charset="0"/>
              <a:cs typeface="Calibri" pitchFamily="34" charset="0"/>
            </a:endParaRPr>
          </a:p>
          <a:p>
            <a:pPr marL="342900" lvl="0" indent="-342900" algn="just">
              <a:buFont typeface="Wingdings" pitchFamily="2" charset="2"/>
              <a:buChar char="ü"/>
            </a:pPr>
            <a:endParaRPr lang="pt-BR" sz="2000" b="1" dirty="0">
              <a:solidFill>
                <a:srgbClr val="34602A"/>
              </a:solidFill>
              <a:latin typeface="Calibri" pitchFamily="34" charset="0"/>
              <a:cs typeface="Calibri" pitchFamily="34" charset="0"/>
            </a:endParaRPr>
          </a:p>
          <a:p>
            <a:pPr marL="342900" indent="-342900" algn="just">
              <a:buFont typeface="Arial" pitchFamily="34" charset="0"/>
              <a:buChar char="•"/>
            </a:pPr>
            <a:endParaRPr lang="pt-PT" sz="2000" b="1" dirty="0">
              <a:solidFill>
                <a:srgbClr val="34602A"/>
              </a:solidFill>
              <a:latin typeface="Calibri" pitchFamily="34" charset="0"/>
              <a:cs typeface="Calibri" pitchFamily="34" charset="0"/>
            </a:endParaRPr>
          </a:p>
        </p:txBody>
      </p:sp>
      <p:sp>
        <p:nvSpPr>
          <p:cNvPr id="15" name="CaixaDeTexto 14"/>
          <p:cNvSpPr txBox="1"/>
          <p:nvPr/>
        </p:nvSpPr>
        <p:spPr>
          <a:xfrm>
            <a:off x="5652120" y="4812630"/>
            <a:ext cx="2808312" cy="307777"/>
          </a:xfrm>
          <a:prstGeom prst="rect">
            <a:avLst/>
          </a:prstGeom>
          <a:noFill/>
        </p:spPr>
        <p:txBody>
          <a:bodyPr wrap="square" rtlCol="0">
            <a:spAutoFit/>
          </a:bodyPr>
          <a:lstStyle/>
          <a:p>
            <a:pPr algn="r"/>
            <a:r>
              <a:rPr lang="pt-BR" sz="1400" b="1" i="1" dirty="0" smtClean="0"/>
              <a:t>www2.ifal.edu.br</a:t>
            </a:r>
            <a:endParaRPr lang="pt-BR" sz="1400" b="1" i="1" dirty="0"/>
          </a:p>
        </p:txBody>
      </p:sp>
      <p:pic>
        <p:nvPicPr>
          <p:cNvPr id="52" name="Picture 2" descr="C:\Users\fagne\OneDrive\Área de Trabalho\IFAL_MARAGOGI_vertical.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926" y="12124"/>
            <a:ext cx="884666" cy="10474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054826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2126"/>
            <a:ext cx="9144000" cy="1469504"/>
          </a:xfrm>
          <a:blipFill>
            <a:blip r:embed="rId3"/>
            <a:tile tx="0" ty="0" sx="100000" sy="100000" flip="none" algn="tl"/>
          </a:blipFill>
        </p:spPr>
        <p:txBody>
          <a:bodyPr>
            <a:noAutofit/>
          </a:bodyPr>
          <a:lstStyle/>
          <a:p>
            <a:r>
              <a:rPr lang="pt-BR" sz="3200" b="1" dirty="0" smtClean="0">
                <a:solidFill>
                  <a:srgbClr val="FF0000"/>
                </a:solidFill>
              </a:rPr>
              <a:t>   </a:t>
            </a:r>
            <a:r>
              <a:rPr lang="pt-BR" sz="3200" b="1" dirty="0" smtClean="0">
                <a:solidFill>
                  <a:srgbClr val="FF0000"/>
                </a:solidFill>
                <a:latin typeface="Calibri" pitchFamily="34" charset="0"/>
                <a:cs typeface="Calibri" pitchFamily="34" charset="0"/>
              </a:rPr>
              <a:t> </a:t>
            </a:r>
            <a:br>
              <a:rPr lang="pt-BR" sz="3200" b="1" dirty="0" smtClean="0">
                <a:solidFill>
                  <a:srgbClr val="FF0000"/>
                </a:solidFill>
                <a:latin typeface="Calibri" pitchFamily="34" charset="0"/>
                <a:cs typeface="Calibri" pitchFamily="34" charset="0"/>
              </a:rPr>
            </a:br>
            <a:r>
              <a:rPr lang="pt-BR" sz="3200" b="1" dirty="0">
                <a:solidFill>
                  <a:srgbClr val="FF0000"/>
                </a:solidFill>
                <a:latin typeface="Calibri" pitchFamily="34" charset="0"/>
                <a:cs typeface="Calibri" pitchFamily="34" charset="0"/>
              </a:rPr>
              <a:t> </a:t>
            </a:r>
            <a:r>
              <a:rPr lang="pt-BR" sz="3200" b="1" dirty="0" smtClean="0">
                <a:solidFill>
                  <a:srgbClr val="FF0000"/>
                </a:solidFill>
                <a:latin typeface="Calibri" pitchFamily="34" charset="0"/>
                <a:cs typeface="Calibri" pitchFamily="34" charset="0"/>
              </a:rPr>
              <a:t>    </a:t>
            </a:r>
            <a:r>
              <a:rPr lang="pt-BR" sz="2600" b="1" dirty="0" smtClean="0">
                <a:solidFill>
                  <a:srgbClr val="FF0000"/>
                </a:solidFill>
                <a:latin typeface="Calibri" pitchFamily="34" charset="0"/>
                <a:cs typeface="Calibri" pitchFamily="34" charset="0"/>
              </a:rPr>
              <a:t>COMO OCORRERÁ O ESTÁGIO DURANTE O ERE?</a:t>
            </a:r>
            <a:r>
              <a:rPr lang="pt-BR" sz="3200" b="1" dirty="0">
                <a:solidFill>
                  <a:srgbClr val="FF0000"/>
                </a:solidFill>
                <a:latin typeface="Calibri" pitchFamily="34" charset="0"/>
                <a:cs typeface="Calibri" pitchFamily="34" charset="0"/>
              </a:rPr>
              <a:t/>
            </a:r>
            <a:br>
              <a:rPr lang="pt-BR" sz="3200" b="1" dirty="0">
                <a:solidFill>
                  <a:srgbClr val="FF0000"/>
                </a:solidFill>
                <a:latin typeface="Calibri" pitchFamily="34" charset="0"/>
                <a:cs typeface="Calibri" pitchFamily="34" charset="0"/>
              </a:rPr>
            </a:br>
            <a:endParaRPr lang="pt-BR" sz="2800" b="1" dirty="0">
              <a:solidFill>
                <a:srgbClr val="FF0000"/>
              </a:solidFill>
            </a:endParaRPr>
          </a:p>
        </p:txBody>
      </p:sp>
      <p:sp>
        <p:nvSpPr>
          <p:cNvPr id="3" name="Subtítulo 2"/>
          <p:cNvSpPr>
            <a:spLocks noGrp="1"/>
          </p:cNvSpPr>
          <p:nvPr>
            <p:ph type="subTitle" idx="1"/>
          </p:nvPr>
        </p:nvSpPr>
        <p:spPr>
          <a:xfrm>
            <a:off x="0" y="1491630"/>
            <a:ext cx="9144000" cy="3612936"/>
          </a:xfrm>
          <a:blipFill>
            <a:blip r:embed="rId3"/>
            <a:tile tx="0" ty="0" sx="100000" sy="100000" flip="none" algn="tl"/>
          </a:blipFill>
        </p:spPr>
        <p:txBody>
          <a:bodyPr numCol="1">
            <a:normAutofit fontScale="77500" lnSpcReduction="20000"/>
          </a:bodyPr>
          <a:lstStyle/>
          <a:p>
            <a:pPr algn="just"/>
            <a:endParaRPr lang="pt-PT" sz="2400" dirty="0" smtClean="0">
              <a:latin typeface="Calibri" pitchFamily="34" charset="0"/>
              <a:cs typeface="Calibri" pitchFamily="34" charset="0"/>
            </a:endParaRPr>
          </a:p>
          <a:p>
            <a:pPr marL="342900" lvl="0" indent="-342900" algn="just"/>
            <a:r>
              <a:rPr lang="pt-PT" sz="2000" b="1" dirty="0" smtClean="0">
                <a:solidFill>
                  <a:srgbClr val="34602A"/>
                </a:solidFill>
                <a:latin typeface="Calibri" pitchFamily="34" charset="0"/>
                <a:cs typeface="Calibri" pitchFamily="34" charset="0"/>
              </a:rPr>
              <a:t>              Durante do ERE, o estágio será desenvolvido em conformidade com a PORTARIA N° 2485, DE 15 DE JULHO DE 2020.</a:t>
            </a:r>
          </a:p>
          <a:p>
            <a:pPr marL="342900" lvl="0" indent="-342900" algn="just"/>
            <a:r>
              <a:rPr lang="pt-PT" sz="2000" b="1" dirty="0" smtClean="0">
                <a:solidFill>
                  <a:srgbClr val="34602A"/>
                </a:solidFill>
                <a:latin typeface="Calibri" pitchFamily="34" charset="0"/>
                <a:cs typeface="Calibri" pitchFamily="34" charset="0"/>
              </a:rPr>
              <a:t>              Seguem alguns artigos da referida </a:t>
            </a:r>
            <a:r>
              <a:rPr lang="pt-PT" sz="2000" b="1" smtClean="0">
                <a:solidFill>
                  <a:srgbClr val="34602A"/>
                </a:solidFill>
                <a:latin typeface="Calibri" pitchFamily="34" charset="0"/>
                <a:cs typeface="Calibri" pitchFamily="34" charset="0"/>
              </a:rPr>
              <a:t>Portaria:</a:t>
            </a:r>
          </a:p>
          <a:p>
            <a:pPr marL="342900" lvl="0" indent="-342900" algn="just"/>
            <a:endParaRPr lang="pt-PT" sz="2000" b="1" dirty="0" smtClean="0">
              <a:solidFill>
                <a:srgbClr val="34602A"/>
              </a:solidFill>
              <a:latin typeface="Calibri" pitchFamily="34" charset="0"/>
              <a:cs typeface="Calibri" pitchFamily="34" charset="0"/>
            </a:endParaRPr>
          </a:p>
          <a:p>
            <a:pPr marL="342900" lvl="0" indent="-342900" algn="just">
              <a:buFont typeface="Wingdings" pitchFamily="2" charset="2"/>
              <a:buChar char="ü"/>
            </a:pPr>
            <a:r>
              <a:rPr lang="pt-BR" sz="2000" dirty="0" smtClean="0">
                <a:solidFill>
                  <a:schemeClr val="accent3">
                    <a:lumMod val="50000"/>
                  </a:schemeClr>
                </a:solidFill>
              </a:rPr>
              <a:t>A necessidade de orientar as/os estudantes aptas/os quanto aos procedimentos de estágio, durante o período de isolamento social e de suspensão do calendário acadêmico presencial, considerando os aspectos técnicos e cognitivos, posto que todo estágio visa estabelecer uma relação entre ensino e prática profissional, RESOLVE: </a:t>
            </a:r>
          </a:p>
          <a:p>
            <a:pPr marL="342900" lvl="0" indent="-342900" algn="just">
              <a:buFont typeface="Wingdings" pitchFamily="2" charset="2"/>
              <a:buChar char="ü"/>
            </a:pPr>
            <a:r>
              <a:rPr lang="pt-BR" sz="2000" dirty="0" smtClean="0">
                <a:solidFill>
                  <a:srgbClr val="34602A"/>
                </a:solidFill>
              </a:rPr>
              <a:t>Art. 1º - Autorizar a realização de estágios OBRIGATÓRIOS e NÃO OBRIGATÓRIOS, de forma presencial ou remota, em estabelecimentos que desempenhem atividades essenciais, autorizados a funcionar conforme decretos federais, estaduais e/ou municipais, desde que atendidas as recomendações dos órgãos de saúde para a proteção das/os estagiárias/os.</a:t>
            </a:r>
          </a:p>
          <a:p>
            <a:pPr marL="342900" lvl="0" indent="-342900" algn="just">
              <a:buFont typeface="Wingdings" pitchFamily="2" charset="2"/>
              <a:buChar char="ü"/>
            </a:pPr>
            <a:r>
              <a:rPr lang="pt-BR" sz="2000" dirty="0" smtClean="0">
                <a:solidFill>
                  <a:srgbClr val="34602A"/>
                </a:solidFill>
              </a:rPr>
              <a:t>Art. 2º. A autorização disposta no art. 1º desta Portaria aplica-se às/aos estudantes que já estejam realizando a atividade de estágio ou àquelas/</a:t>
            </a:r>
            <a:r>
              <a:rPr lang="pt-BR" sz="2000" dirty="0" err="1" smtClean="0">
                <a:solidFill>
                  <a:srgbClr val="34602A"/>
                </a:solidFill>
              </a:rPr>
              <a:t>es</a:t>
            </a:r>
            <a:r>
              <a:rPr lang="pt-BR" sz="2000" dirty="0" smtClean="0">
                <a:solidFill>
                  <a:srgbClr val="34602A"/>
                </a:solidFill>
              </a:rPr>
              <a:t> que estão aptas/os a realizá-la e pretendem iniciar neste período de isolamento social.</a:t>
            </a:r>
          </a:p>
          <a:p>
            <a:pPr marL="342900" lvl="0" indent="-342900" algn="just">
              <a:buFont typeface="Wingdings" pitchFamily="2" charset="2"/>
              <a:buChar char="ü"/>
            </a:pPr>
            <a:endParaRPr lang="pt-BR" sz="2000" b="1" dirty="0" smtClean="0">
              <a:solidFill>
                <a:schemeClr val="accent3">
                  <a:lumMod val="50000"/>
                </a:schemeClr>
              </a:solidFill>
              <a:latin typeface="Calibri" pitchFamily="34" charset="0"/>
              <a:cs typeface="Calibri" pitchFamily="34" charset="0"/>
            </a:endParaRPr>
          </a:p>
          <a:p>
            <a:pPr marL="342900" lvl="0" indent="-342900" algn="just">
              <a:buFont typeface="Wingdings" pitchFamily="2" charset="2"/>
              <a:buChar char="ü"/>
            </a:pPr>
            <a:endParaRPr lang="pt-BR" sz="2000" b="1" dirty="0">
              <a:solidFill>
                <a:schemeClr val="accent3">
                  <a:lumMod val="50000"/>
                </a:schemeClr>
              </a:solidFill>
              <a:latin typeface="Calibri" pitchFamily="34" charset="0"/>
              <a:cs typeface="Calibri" pitchFamily="34" charset="0"/>
            </a:endParaRPr>
          </a:p>
          <a:p>
            <a:pPr marL="342900" indent="-342900" algn="just">
              <a:buFont typeface="Arial" pitchFamily="34" charset="0"/>
              <a:buChar char="•"/>
            </a:pPr>
            <a:endParaRPr lang="pt-PT" sz="2000" b="1" dirty="0">
              <a:solidFill>
                <a:srgbClr val="34602A"/>
              </a:solidFill>
              <a:latin typeface="Calibri" pitchFamily="34" charset="0"/>
              <a:cs typeface="Calibri" pitchFamily="34" charset="0"/>
            </a:endParaRPr>
          </a:p>
        </p:txBody>
      </p:sp>
      <p:sp>
        <p:nvSpPr>
          <p:cNvPr id="15" name="CaixaDeTexto 14"/>
          <p:cNvSpPr txBox="1"/>
          <p:nvPr/>
        </p:nvSpPr>
        <p:spPr>
          <a:xfrm>
            <a:off x="5652120" y="4812630"/>
            <a:ext cx="2808312" cy="307777"/>
          </a:xfrm>
          <a:prstGeom prst="rect">
            <a:avLst/>
          </a:prstGeom>
          <a:noFill/>
        </p:spPr>
        <p:txBody>
          <a:bodyPr wrap="square" rtlCol="0">
            <a:spAutoFit/>
          </a:bodyPr>
          <a:lstStyle/>
          <a:p>
            <a:pPr algn="r"/>
            <a:r>
              <a:rPr lang="pt-BR" sz="1400" b="1" i="1" dirty="0" smtClean="0"/>
              <a:t>www2.ifal.edu.br</a:t>
            </a:r>
            <a:endParaRPr lang="pt-BR" sz="1400" b="1" i="1" dirty="0"/>
          </a:p>
        </p:txBody>
      </p:sp>
      <p:pic>
        <p:nvPicPr>
          <p:cNvPr id="52" name="Picture 2" descr="C:\Users\fagne\OneDrive\Área de Trabalho\IFAL_MARAGOGI_vertical.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926" y="12124"/>
            <a:ext cx="884666" cy="10474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054826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2126"/>
            <a:ext cx="9144000" cy="1469504"/>
          </a:xfrm>
          <a:blipFill>
            <a:blip r:embed="rId3"/>
            <a:tile tx="0" ty="0" sx="100000" sy="100000" flip="none" algn="tl"/>
          </a:blipFill>
        </p:spPr>
        <p:txBody>
          <a:bodyPr>
            <a:noAutofit/>
          </a:bodyPr>
          <a:lstStyle/>
          <a:p>
            <a:r>
              <a:rPr lang="pt-BR" sz="3200" b="1" dirty="0" smtClean="0">
                <a:solidFill>
                  <a:srgbClr val="FF0000"/>
                </a:solidFill>
              </a:rPr>
              <a:t>   </a:t>
            </a:r>
            <a:r>
              <a:rPr lang="pt-BR" sz="3200" b="1" dirty="0" smtClean="0">
                <a:solidFill>
                  <a:srgbClr val="FF0000"/>
                </a:solidFill>
                <a:latin typeface="Calibri" pitchFamily="34" charset="0"/>
                <a:cs typeface="Calibri" pitchFamily="34" charset="0"/>
              </a:rPr>
              <a:t> </a:t>
            </a:r>
            <a:br>
              <a:rPr lang="pt-BR" sz="3200" b="1" dirty="0" smtClean="0">
                <a:solidFill>
                  <a:srgbClr val="FF0000"/>
                </a:solidFill>
                <a:latin typeface="Calibri" pitchFamily="34" charset="0"/>
                <a:cs typeface="Calibri" pitchFamily="34" charset="0"/>
              </a:rPr>
            </a:br>
            <a:r>
              <a:rPr lang="pt-BR" sz="3200" b="1" dirty="0">
                <a:solidFill>
                  <a:srgbClr val="FF0000"/>
                </a:solidFill>
                <a:latin typeface="Calibri" pitchFamily="34" charset="0"/>
                <a:cs typeface="Calibri" pitchFamily="34" charset="0"/>
              </a:rPr>
              <a:t> </a:t>
            </a:r>
            <a:r>
              <a:rPr lang="pt-BR" sz="3200" b="1" dirty="0" smtClean="0">
                <a:solidFill>
                  <a:srgbClr val="FF0000"/>
                </a:solidFill>
                <a:latin typeface="Calibri" pitchFamily="34" charset="0"/>
                <a:cs typeface="Calibri" pitchFamily="34" charset="0"/>
              </a:rPr>
              <a:t>     </a:t>
            </a:r>
            <a:r>
              <a:rPr lang="pt-BR" sz="2800" b="1" dirty="0" smtClean="0">
                <a:solidFill>
                  <a:srgbClr val="FF0000"/>
                </a:solidFill>
                <a:latin typeface="Calibri" pitchFamily="34" charset="0"/>
                <a:cs typeface="Calibri" pitchFamily="34" charset="0"/>
              </a:rPr>
              <a:t>A IMPORTÂNCIA DO PLANEJAMENTO DOS ESTUDOS</a:t>
            </a:r>
            <a:endParaRPr lang="pt-BR" sz="2800" b="1" dirty="0">
              <a:solidFill>
                <a:srgbClr val="FF0000"/>
              </a:solidFill>
            </a:endParaRPr>
          </a:p>
        </p:txBody>
      </p:sp>
      <p:sp>
        <p:nvSpPr>
          <p:cNvPr id="3" name="Subtítulo 2"/>
          <p:cNvSpPr>
            <a:spLocks noGrp="1"/>
          </p:cNvSpPr>
          <p:nvPr>
            <p:ph type="subTitle" idx="1"/>
          </p:nvPr>
        </p:nvSpPr>
        <p:spPr>
          <a:xfrm>
            <a:off x="0" y="1491630"/>
            <a:ext cx="9144000" cy="3612936"/>
          </a:xfrm>
          <a:blipFill>
            <a:blip r:embed="rId3"/>
            <a:tile tx="0" ty="0" sx="100000" sy="100000" flip="none" algn="tl"/>
          </a:blipFill>
        </p:spPr>
        <p:txBody>
          <a:bodyPr numCol="1">
            <a:normAutofit fontScale="55000" lnSpcReduction="20000"/>
          </a:bodyPr>
          <a:lstStyle/>
          <a:p>
            <a:pPr algn="just"/>
            <a:endParaRPr lang="pt-PT" sz="2400" dirty="0" smtClean="0">
              <a:latin typeface="Calibri" pitchFamily="34" charset="0"/>
              <a:cs typeface="Calibri" pitchFamily="34" charset="0"/>
            </a:endParaRPr>
          </a:p>
          <a:p>
            <a:pPr algn="just"/>
            <a:r>
              <a:rPr lang="pt-BR" sz="2600" dirty="0" smtClean="0">
                <a:solidFill>
                  <a:srgbClr val="000000"/>
                </a:solidFill>
              </a:rPr>
              <a:t> </a:t>
            </a:r>
            <a:r>
              <a:rPr lang="pt-BR" sz="2600" b="1" dirty="0" smtClean="0">
                <a:solidFill>
                  <a:srgbClr val="34602A"/>
                </a:solidFill>
                <a:latin typeface="Calibri" pitchFamily="34" charset="0"/>
                <a:cs typeface="Calibri" pitchFamily="34" charset="0"/>
              </a:rPr>
              <a:t> É importante destacar que a maior parte das atividades será de forma assíncrona, o que implicará maior empenho, disciplina e planejamento dos estudantes. Nos momentos síncronos os discentes irão tirar dúvidas com seus professores sobre temas já estudados nos momentos assíncronos. Por isso, é imprescindível que o estudante desenvolva uma rotina de estudos, pois dessa forma, não haverá acúmulo de conteúdos. </a:t>
            </a:r>
            <a:endParaRPr lang="pt-BR" sz="2600" b="1" dirty="0" smtClean="0">
              <a:solidFill>
                <a:srgbClr val="000000"/>
              </a:solidFill>
              <a:latin typeface="Calibri" pitchFamily="34" charset="0"/>
              <a:cs typeface="Calibri" pitchFamily="34" charset="0"/>
            </a:endParaRPr>
          </a:p>
          <a:p>
            <a:pPr algn="just"/>
            <a:endParaRPr lang="pt-BR" sz="2600" dirty="0" smtClean="0">
              <a:solidFill>
                <a:srgbClr val="000000"/>
              </a:solidFill>
            </a:endParaRPr>
          </a:p>
          <a:p>
            <a:pPr algn="just"/>
            <a:r>
              <a:rPr lang="pt-BR" sz="2600" b="1" dirty="0" smtClean="0">
                <a:solidFill>
                  <a:schemeClr val="accent3">
                    <a:lumMod val="50000"/>
                  </a:schemeClr>
                </a:solidFill>
              </a:rPr>
              <a:t>A</a:t>
            </a:r>
            <a:r>
              <a:rPr lang="pt-BR" sz="2600" dirty="0" smtClean="0">
                <a:solidFill>
                  <a:schemeClr val="accent3">
                    <a:lumMod val="50000"/>
                  </a:schemeClr>
                </a:solidFill>
              </a:rPr>
              <a:t> </a:t>
            </a:r>
            <a:r>
              <a:rPr lang="pt-BR" sz="2600" b="1" dirty="0" smtClean="0">
                <a:solidFill>
                  <a:schemeClr val="accent3">
                    <a:lumMod val="50000"/>
                  </a:schemeClr>
                </a:solidFill>
              </a:rPr>
              <a:t>organização do ambiente para os estudos faz muita diferença quando se deseja interações e atividades que favoreçam uma aprendizagem ativa e criativa. Nesse sentido, antes de iniciar as aulas, é necessário escolher um local que seja:</a:t>
            </a:r>
          </a:p>
          <a:p>
            <a:pPr marL="285750" indent="-285750" algn="just"/>
            <a:endParaRPr lang="pt-BR" sz="2600" b="1" dirty="0" smtClean="0">
              <a:solidFill>
                <a:schemeClr val="accent3">
                  <a:lumMod val="50000"/>
                </a:schemeClr>
              </a:solidFill>
              <a:latin typeface="Calibri" pitchFamily="34" charset="0"/>
              <a:cs typeface="Calibri" pitchFamily="34" charset="0"/>
            </a:endParaRPr>
          </a:p>
          <a:p>
            <a:pPr marL="285750" indent="-285750" algn="just">
              <a:buFont typeface="Arial" pitchFamily="34" charset="0"/>
              <a:buChar char="•"/>
            </a:pPr>
            <a:r>
              <a:rPr lang="pt-BR" sz="2600" b="1" dirty="0" smtClean="0">
                <a:solidFill>
                  <a:schemeClr val="accent3">
                    <a:lumMod val="50000"/>
                  </a:schemeClr>
                </a:solidFill>
                <a:latin typeface="Calibri" pitchFamily="34" charset="0"/>
                <a:cs typeface="Calibri" pitchFamily="34" charset="0"/>
              </a:rPr>
              <a:t> Com boa ventilação;</a:t>
            </a:r>
          </a:p>
          <a:p>
            <a:pPr marL="285750" indent="-285750" algn="just">
              <a:buFont typeface="Arial" pitchFamily="34" charset="0"/>
              <a:buChar char="•"/>
            </a:pPr>
            <a:r>
              <a:rPr lang="pt-BR" sz="2600" b="1" dirty="0" smtClean="0">
                <a:solidFill>
                  <a:schemeClr val="accent3">
                    <a:lumMod val="50000"/>
                  </a:schemeClr>
                </a:solidFill>
                <a:latin typeface="Calibri" pitchFamily="34" charset="0"/>
                <a:cs typeface="Calibri" pitchFamily="34" charset="0"/>
              </a:rPr>
              <a:t> Apresente boa luminosidade;</a:t>
            </a:r>
          </a:p>
          <a:p>
            <a:pPr marL="285750" indent="-285750" algn="just">
              <a:buFont typeface="Arial" pitchFamily="34" charset="0"/>
              <a:buChar char="•"/>
            </a:pPr>
            <a:r>
              <a:rPr lang="pt-BR" sz="2600" b="1" dirty="0" smtClean="0">
                <a:solidFill>
                  <a:schemeClr val="accent3">
                    <a:lumMod val="50000"/>
                  </a:schemeClr>
                </a:solidFill>
                <a:latin typeface="Calibri" pitchFamily="34" charset="0"/>
                <a:cs typeface="Calibri" pitchFamily="34" charset="0"/>
              </a:rPr>
              <a:t> Seja limpo e organizado;</a:t>
            </a:r>
          </a:p>
          <a:p>
            <a:pPr marL="285750" indent="-285750" algn="just">
              <a:buFont typeface="Arial" pitchFamily="34" charset="0"/>
              <a:buChar char="•"/>
            </a:pPr>
            <a:r>
              <a:rPr lang="pt-BR" sz="2600" b="1" dirty="0" smtClean="0">
                <a:solidFill>
                  <a:schemeClr val="accent3">
                    <a:lumMod val="50000"/>
                  </a:schemeClr>
                </a:solidFill>
                <a:latin typeface="Calibri" pitchFamily="34" charset="0"/>
                <a:cs typeface="Calibri" pitchFamily="34" charset="0"/>
              </a:rPr>
              <a:t> Isento de barulho ou outros ruídos que venham atrapalhar a concentração durante as aulas e a realização das atividades.</a:t>
            </a:r>
          </a:p>
          <a:p>
            <a:pPr marL="285750" indent="-285750" algn="just">
              <a:buFont typeface="Arial" pitchFamily="34" charset="0"/>
              <a:buChar char="•"/>
            </a:pPr>
            <a:endParaRPr lang="pt-PT" sz="2600" b="1" dirty="0" smtClean="0">
              <a:solidFill>
                <a:schemeClr val="accent3">
                  <a:lumMod val="50000"/>
                </a:schemeClr>
              </a:solidFill>
              <a:latin typeface="Calibri" pitchFamily="34" charset="0"/>
              <a:cs typeface="Calibri" pitchFamily="34" charset="0"/>
            </a:endParaRPr>
          </a:p>
          <a:p>
            <a:pPr marL="342900" lvl="0" indent="-342900" algn="just"/>
            <a:endParaRPr lang="pt-PT" sz="2000" b="1" dirty="0" smtClean="0">
              <a:solidFill>
                <a:srgbClr val="34602A"/>
              </a:solidFill>
              <a:latin typeface="Calibri" pitchFamily="34" charset="0"/>
              <a:cs typeface="Calibri" pitchFamily="34" charset="0"/>
            </a:endParaRPr>
          </a:p>
          <a:p>
            <a:pPr marL="342900" lvl="0" indent="-342900" algn="just"/>
            <a:r>
              <a:rPr lang="pt-PT" sz="2000" b="1" dirty="0" smtClean="0">
                <a:solidFill>
                  <a:srgbClr val="34602A"/>
                </a:solidFill>
                <a:latin typeface="Calibri" pitchFamily="34" charset="0"/>
                <a:cs typeface="Calibri" pitchFamily="34" charset="0"/>
              </a:rPr>
              <a:t>  </a:t>
            </a:r>
          </a:p>
          <a:p>
            <a:pPr marL="342900" lvl="0" indent="-342900" algn="just">
              <a:buFont typeface="Wingdings" pitchFamily="2" charset="2"/>
              <a:buChar char="ü"/>
            </a:pPr>
            <a:endParaRPr lang="pt-PT" sz="2000" b="1" dirty="0" smtClean="0">
              <a:solidFill>
                <a:srgbClr val="34602A"/>
              </a:solidFill>
              <a:latin typeface="Calibri" pitchFamily="34" charset="0"/>
              <a:cs typeface="Calibri" pitchFamily="34" charset="0"/>
            </a:endParaRPr>
          </a:p>
          <a:p>
            <a:pPr marL="342900" lvl="0" indent="-342900" algn="just"/>
            <a:endParaRPr lang="pt-PT" sz="2000" b="1" dirty="0" smtClean="0">
              <a:solidFill>
                <a:srgbClr val="34602A"/>
              </a:solidFill>
              <a:latin typeface="Calibri" pitchFamily="34" charset="0"/>
              <a:cs typeface="Calibri" pitchFamily="34" charset="0"/>
            </a:endParaRPr>
          </a:p>
          <a:p>
            <a:pPr marL="342900" lvl="0" indent="-342900" algn="just">
              <a:buFont typeface="Wingdings" pitchFamily="2" charset="2"/>
              <a:buChar char="ü"/>
            </a:pPr>
            <a:endParaRPr lang="pt-PT" sz="2000" b="1" dirty="0" smtClean="0">
              <a:solidFill>
                <a:srgbClr val="34602A"/>
              </a:solidFill>
              <a:latin typeface="Calibri" pitchFamily="34" charset="0"/>
              <a:cs typeface="Calibri" pitchFamily="34" charset="0"/>
            </a:endParaRPr>
          </a:p>
          <a:p>
            <a:pPr marL="342900" lvl="0" indent="-342900" algn="just">
              <a:buFont typeface="Wingdings" pitchFamily="2" charset="2"/>
              <a:buChar char="ü"/>
            </a:pPr>
            <a:endParaRPr lang="pt-PT" sz="2000" b="1" dirty="0" smtClean="0">
              <a:solidFill>
                <a:srgbClr val="34602A"/>
              </a:solidFill>
              <a:latin typeface="Calibri" pitchFamily="34" charset="0"/>
              <a:cs typeface="Calibri" pitchFamily="34" charset="0"/>
            </a:endParaRPr>
          </a:p>
          <a:p>
            <a:pPr marL="342900" lvl="0" indent="-342900" algn="just">
              <a:buFont typeface="Wingdings" pitchFamily="2" charset="2"/>
              <a:buChar char="ü"/>
            </a:pPr>
            <a:endParaRPr lang="pt-BR" sz="2000" b="1" dirty="0">
              <a:solidFill>
                <a:srgbClr val="34602A"/>
              </a:solidFill>
              <a:latin typeface="Calibri" pitchFamily="34" charset="0"/>
              <a:cs typeface="Calibri" pitchFamily="34" charset="0"/>
            </a:endParaRPr>
          </a:p>
          <a:p>
            <a:pPr marL="342900" indent="-342900" algn="just">
              <a:buFont typeface="Arial" pitchFamily="34" charset="0"/>
              <a:buChar char="•"/>
            </a:pPr>
            <a:endParaRPr lang="pt-PT" sz="2000" b="1" dirty="0">
              <a:solidFill>
                <a:srgbClr val="34602A"/>
              </a:solidFill>
              <a:latin typeface="Calibri" pitchFamily="34" charset="0"/>
              <a:cs typeface="Calibri" pitchFamily="34" charset="0"/>
            </a:endParaRPr>
          </a:p>
        </p:txBody>
      </p:sp>
      <p:sp>
        <p:nvSpPr>
          <p:cNvPr id="15" name="CaixaDeTexto 14"/>
          <p:cNvSpPr txBox="1"/>
          <p:nvPr/>
        </p:nvSpPr>
        <p:spPr>
          <a:xfrm>
            <a:off x="5652120" y="4812630"/>
            <a:ext cx="2808312" cy="307777"/>
          </a:xfrm>
          <a:prstGeom prst="rect">
            <a:avLst/>
          </a:prstGeom>
          <a:noFill/>
        </p:spPr>
        <p:txBody>
          <a:bodyPr wrap="square" rtlCol="0">
            <a:spAutoFit/>
          </a:bodyPr>
          <a:lstStyle/>
          <a:p>
            <a:pPr algn="r"/>
            <a:r>
              <a:rPr lang="pt-BR" sz="1400" b="1" i="1" dirty="0" smtClean="0"/>
              <a:t>www2.ifal.edu.br</a:t>
            </a:r>
            <a:endParaRPr lang="pt-BR" sz="1400" b="1" i="1" dirty="0"/>
          </a:p>
        </p:txBody>
      </p:sp>
      <p:pic>
        <p:nvPicPr>
          <p:cNvPr id="52" name="Picture 2" descr="C:\Users\fagne\OneDrive\Área de Trabalho\IFAL_MARAGOGI_vertical.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926" y="12124"/>
            <a:ext cx="884666" cy="10474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05482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2126"/>
            <a:ext cx="9144000" cy="1469504"/>
          </a:xfrm>
          <a:blipFill>
            <a:blip r:embed="rId3"/>
            <a:tile tx="0" ty="0" sx="100000" sy="100000" flip="none" algn="tl"/>
          </a:blipFill>
        </p:spPr>
        <p:txBody>
          <a:bodyPr>
            <a:noAutofit/>
          </a:bodyPr>
          <a:lstStyle/>
          <a:p>
            <a:r>
              <a:rPr lang="pt-BR" sz="3200" b="1" dirty="0" smtClean="0">
                <a:solidFill>
                  <a:srgbClr val="FF0000"/>
                </a:solidFill>
              </a:rPr>
              <a:t>   </a:t>
            </a:r>
            <a:r>
              <a:rPr lang="pt-BR" sz="3200" b="1" dirty="0" smtClean="0">
                <a:solidFill>
                  <a:srgbClr val="FF0000"/>
                </a:solidFill>
                <a:latin typeface="Calibri" pitchFamily="34" charset="0"/>
                <a:cs typeface="Calibri" pitchFamily="34" charset="0"/>
              </a:rPr>
              <a:t> </a:t>
            </a:r>
            <a:br>
              <a:rPr lang="pt-BR" sz="3200" b="1" dirty="0" smtClean="0">
                <a:solidFill>
                  <a:srgbClr val="FF0000"/>
                </a:solidFill>
                <a:latin typeface="Calibri" pitchFamily="34" charset="0"/>
                <a:cs typeface="Calibri" pitchFamily="34" charset="0"/>
              </a:rPr>
            </a:br>
            <a:r>
              <a:rPr lang="pt-BR" sz="3200" b="1" dirty="0">
                <a:solidFill>
                  <a:srgbClr val="FF0000"/>
                </a:solidFill>
                <a:latin typeface="Calibri" pitchFamily="34" charset="0"/>
                <a:cs typeface="Calibri" pitchFamily="34" charset="0"/>
              </a:rPr>
              <a:t> </a:t>
            </a:r>
            <a:r>
              <a:rPr lang="pt-BR" sz="3200" b="1" dirty="0" smtClean="0">
                <a:solidFill>
                  <a:srgbClr val="FF0000"/>
                </a:solidFill>
                <a:latin typeface="Calibri" pitchFamily="34" charset="0"/>
                <a:cs typeface="Calibri" pitchFamily="34" charset="0"/>
              </a:rPr>
              <a:t>     </a:t>
            </a:r>
            <a:r>
              <a:rPr lang="pt-BR" sz="2800" b="1" dirty="0" smtClean="0">
                <a:solidFill>
                  <a:srgbClr val="FF0000"/>
                </a:solidFill>
                <a:latin typeface="Calibri" pitchFamily="34" charset="0"/>
                <a:cs typeface="Calibri" pitchFamily="34" charset="0"/>
              </a:rPr>
              <a:t>REFERÊNCIAS</a:t>
            </a:r>
            <a:r>
              <a:rPr lang="pt-BR" sz="3200" b="1" dirty="0">
                <a:solidFill>
                  <a:srgbClr val="FF0000"/>
                </a:solidFill>
                <a:latin typeface="Calibri" pitchFamily="34" charset="0"/>
                <a:cs typeface="Calibri" pitchFamily="34" charset="0"/>
              </a:rPr>
              <a:t/>
            </a:r>
            <a:br>
              <a:rPr lang="pt-BR" sz="3200" b="1" dirty="0">
                <a:solidFill>
                  <a:srgbClr val="FF0000"/>
                </a:solidFill>
                <a:latin typeface="Calibri" pitchFamily="34" charset="0"/>
                <a:cs typeface="Calibri" pitchFamily="34" charset="0"/>
              </a:rPr>
            </a:br>
            <a:endParaRPr lang="pt-BR" sz="2800" b="1" dirty="0">
              <a:solidFill>
                <a:srgbClr val="FF0000"/>
              </a:solidFill>
            </a:endParaRPr>
          </a:p>
        </p:txBody>
      </p:sp>
      <p:sp>
        <p:nvSpPr>
          <p:cNvPr id="3" name="Subtítulo 2"/>
          <p:cNvSpPr>
            <a:spLocks noGrp="1"/>
          </p:cNvSpPr>
          <p:nvPr>
            <p:ph type="subTitle" idx="1"/>
          </p:nvPr>
        </p:nvSpPr>
        <p:spPr>
          <a:xfrm>
            <a:off x="0" y="1491630"/>
            <a:ext cx="9144000" cy="3612936"/>
          </a:xfrm>
          <a:blipFill>
            <a:blip r:embed="rId3"/>
            <a:tile tx="0" ty="0" sx="100000" sy="100000" flip="none" algn="tl"/>
          </a:blipFill>
        </p:spPr>
        <p:txBody>
          <a:bodyPr numCol="1">
            <a:normAutofit/>
          </a:bodyPr>
          <a:lstStyle/>
          <a:p>
            <a:pPr algn="just"/>
            <a:r>
              <a:rPr lang="pt-BR" sz="2000" dirty="0" smtClean="0"/>
              <a:t>Resolução n° 50-2020-Aprova as Diretrizes para o Ensino Remoto Emergencial no Ifal.pdf</a:t>
            </a:r>
          </a:p>
          <a:p>
            <a:pPr lvl="0" algn="just"/>
            <a:r>
              <a:rPr lang="pt-PT" sz="2000" b="1" dirty="0" smtClean="0">
                <a:solidFill>
                  <a:srgbClr val="34602A"/>
                </a:solidFill>
                <a:latin typeface="Calibri" pitchFamily="34" charset="0"/>
                <a:cs typeface="Calibri" pitchFamily="34" charset="0"/>
                <a:hlinkClick r:id="rId4"/>
              </a:rPr>
              <a:t>https://www2.ifal.edu.br/o-ifal/institucional/orgaos-colegiados/conselho-superior/arquivos/resolucao-ndeg-50-2020-aprova-as-diretrizes-para-o-ensino-remoto-emergencial-no-ifal.pdf/view</a:t>
            </a:r>
            <a:r>
              <a:rPr lang="pt-PT" sz="2000" b="1" dirty="0" smtClean="0">
                <a:solidFill>
                  <a:srgbClr val="34602A"/>
                </a:solidFill>
                <a:latin typeface="Calibri" pitchFamily="34" charset="0"/>
                <a:cs typeface="Calibri" pitchFamily="34" charset="0"/>
              </a:rPr>
              <a:t>. </a:t>
            </a:r>
            <a:r>
              <a:rPr lang="pt-BR" sz="2000" dirty="0" smtClean="0">
                <a:latin typeface="Calibri" pitchFamily="34" charset="0"/>
                <a:cs typeface="Calibri" pitchFamily="34" charset="0"/>
              </a:rPr>
              <a:t>Acesso em: 10 set. 2020</a:t>
            </a:r>
            <a:endParaRPr lang="pt-PT" sz="2000" b="1" dirty="0">
              <a:solidFill>
                <a:srgbClr val="34602A"/>
              </a:solidFill>
              <a:latin typeface="Calibri" pitchFamily="34" charset="0"/>
              <a:cs typeface="Calibri" pitchFamily="34" charset="0"/>
            </a:endParaRPr>
          </a:p>
        </p:txBody>
      </p:sp>
      <p:sp>
        <p:nvSpPr>
          <p:cNvPr id="15" name="CaixaDeTexto 14"/>
          <p:cNvSpPr txBox="1"/>
          <p:nvPr/>
        </p:nvSpPr>
        <p:spPr>
          <a:xfrm>
            <a:off x="5652120" y="4812630"/>
            <a:ext cx="2808312" cy="307777"/>
          </a:xfrm>
          <a:prstGeom prst="rect">
            <a:avLst/>
          </a:prstGeom>
          <a:noFill/>
        </p:spPr>
        <p:txBody>
          <a:bodyPr wrap="square" rtlCol="0">
            <a:spAutoFit/>
          </a:bodyPr>
          <a:lstStyle/>
          <a:p>
            <a:pPr algn="r"/>
            <a:r>
              <a:rPr lang="pt-BR" sz="1400" b="1" i="1" dirty="0" smtClean="0"/>
              <a:t>www2.ifal.edu.br</a:t>
            </a:r>
            <a:endParaRPr lang="pt-BR" sz="1400" b="1" i="1" dirty="0"/>
          </a:p>
        </p:txBody>
      </p:sp>
      <p:pic>
        <p:nvPicPr>
          <p:cNvPr id="52" name="Picture 2" descr="C:\Users\fagne\OneDrive\Área de Trabalho\IFAL_MARAGOGI_vertical.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4926" y="12124"/>
            <a:ext cx="884666" cy="10474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49719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2126"/>
            <a:ext cx="9144000" cy="1469504"/>
          </a:xfrm>
          <a:blipFill>
            <a:blip r:embed="rId3"/>
            <a:tile tx="0" ty="0" sx="100000" sy="100000" flip="none" algn="tl"/>
          </a:blipFill>
        </p:spPr>
        <p:txBody>
          <a:bodyPr>
            <a:noAutofit/>
          </a:bodyPr>
          <a:lstStyle/>
          <a:p>
            <a:r>
              <a:rPr lang="pt-BR" sz="3200" b="1" dirty="0" smtClean="0">
                <a:solidFill>
                  <a:srgbClr val="FF0000"/>
                </a:solidFill>
              </a:rPr>
              <a:t>   </a:t>
            </a:r>
            <a:r>
              <a:rPr lang="pt-BR" sz="3200" b="1" dirty="0" smtClean="0">
                <a:solidFill>
                  <a:srgbClr val="FF0000"/>
                </a:solidFill>
                <a:latin typeface="Calibri" pitchFamily="34" charset="0"/>
                <a:cs typeface="Calibri" pitchFamily="34" charset="0"/>
              </a:rPr>
              <a:t> </a:t>
            </a:r>
            <a:br>
              <a:rPr lang="pt-BR" sz="3200" b="1" dirty="0" smtClean="0">
                <a:solidFill>
                  <a:srgbClr val="FF0000"/>
                </a:solidFill>
                <a:latin typeface="Calibri" pitchFamily="34" charset="0"/>
                <a:cs typeface="Calibri" pitchFamily="34" charset="0"/>
              </a:rPr>
            </a:br>
            <a:endParaRPr lang="pt-BR" sz="2800" b="1" dirty="0">
              <a:solidFill>
                <a:srgbClr val="FF0000"/>
              </a:solidFill>
            </a:endParaRPr>
          </a:p>
        </p:txBody>
      </p:sp>
      <p:sp>
        <p:nvSpPr>
          <p:cNvPr id="3" name="Subtítulo 2"/>
          <p:cNvSpPr>
            <a:spLocks noGrp="1"/>
          </p:cNvSpPr>
          <p:nvPr>
            <p:ph type="subTitle" idx="1"/>
          </p:nvPr>
        </p:nvSpPr>
        <p:spPr>
          <a:xfrm>
            <a:off x="0" y="1491630"/>
            <a:ext cx="9144000" cy="3612936"/>
          </a:xfrm>
          <a:blipFill>
            <a:blip r:embed="rId3"/>
            <a:tile tx="0" ty="0" sx="100000" sy="100000" flip="none" algn="tl"/>
          </a:blipFill>
        </p:spPr>
        <p:txBody>
          <a:bodyPr numCol="1">
            <a:normAutofit/>
          </a:bodyPr>
          <a:lstStyle/>
          <a:p>
            <a:pPr lvl="0" algn="just"/>
            <a:endParaRPr lang="pt-PT" sz="2000" b="1" dirty="0" smtClean="0">
              <a:solidFill>
                <a:srgbClr val="34602A"/>
              </a:solidFill>
              <a:latin typeface="Calibri" pitchFamily="34" charset="0"/>
              <a:cs typeface="Calibri" pitchFamily="34" charset="0"/>
            </a:endParaRPr>
          </a:p>
          <a:p>
            <a:pPr lvl="0" algn="just"/>
            <a:r>
              <a:rPr lang="pt-PT" sz="2000" b="1" dirty="0" smtClean="0">
                <a:solidFill>
                  <a:srgbClr val="34602A"/>
                </a:solidFill>
                <a:latin typeface="Calibri" pitchFamily="34" charset="0"/>
                <a:cs typeface="Calibri" pitchFamily="34" charset="0"/>
              </a:rPr>
              <a:t>   “As melhores jornadas da vida são aquelas que nos enriquecem por dentro”</a:t>
            </a:r>
          </a:p>
          <a:p>
            <a:pPr lvl="0" algn="just"/>
            <a:endParaRPr lang="pt-PT" sz="2000" b="1" dirty="0" smtClean="0">
              <a:solidFill>
                <a:srgbClr val="34602A"/>
              </a:solidFill>
              <a:latin typeface="Calibri" pitchFamily="34" charset="0"/>
              <a:cs typeface="Calibri" pitchFamily="34" charset="0"/>
            </a:endParaRPr>
          </a:p>
          <a:p>
            <a:pPr lvl="0" algn="just"/>
            <a:r>
              <a:rPr lang="pt-PT" sz="2000" b="1" dirty="0" smtClean="0">
                <a:solidFill>
                  <a:srgbClr val="34602A"/>
                </a:solidFill>
                <a:latin typeface="Calibri" pitchFamily="34" charset="0"/>
                <a:cs typeface="Calibri" pitchFamily="34" charset="0"/>
              </a:rPr>
              <a:t> O IFAL - Campus Maragogi deseja boa-vindas à todos(as) que fazem parte da nossa comunidade escolar.</a:t>
            </a:r>
          </a:p>
          <a:p>
            <a:pPr lvl="0" algn="just"/>
            <a:endParaRPr lang="pt-PT" sz="2000" b="1" dirty="0">
              <a:solidFill>
                <a:srgbClr val="34602A"/>
              </a:solidFill>
              <a:latin typeface="Calibri" pitchFamily="34" charset="0"/>
              <a:cs typeface="Calibri" pitchFamily="34" charset="0"/>
            </a:endParaRPr>
          </a:p>
        </p:txBody>
      </p:sp>
      <p:sp>
        <p:nvSpPr>
          <p:cNvPr id="15" name="CaixaDeTexto 14"/>
          <p:cNvSpPr txBox="1"/>
          <p:nvPr/>
        </p:nvSpPr>
        <p:spPr>
          <a:xfrm>
            <a:off x="5652120" y="4812630"/>
            <a:ext cx="2808312" cy="307777"/>
          </a:xfrm>
          <a:prstGeom prst="rect">
            <a:avLst/>
          </a:prstGeom>
          <a:noFill/>
        </p:spPr>
        <p:txBody>
          <a:bodyPr wrap="square" rtlCol="0">
            <a:spAutoFit/>
          </a:bodyPr>
          <a:lstStyle/>
          <a:p>
            <a:pPr algn="r"/>
            <a:r>
              <a:rPr lang="pt-BR" sz="1400" b="1" i="1" dirty="0" smtClean="0"/>
              <a:t>www2.ifal.edu.br</a:t>
            </a:r>
            <a:endParaRPr lang="pt-BR" sz="1400" b="1" i="1" dirty="0"/>
          </a:p>
        </p:txBody>
      </p:sp>
      <p:pic>
        <p:nvPicPr>
          <p:cNvPr id="52" name="Picture 2" descr="C:\Users\fagne\OneDrive\Área de Trabalho\IFAL_MARAGOGI_vertical.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926" y="12124"/>
            <a:ext cx="884666" cy="10474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49719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0" y="-3572"/>
            <a:ext cx="4644008" cy="5155627"/>
            <a:chOff x="0" y="-3572"/>
            <a:chExt cx="6392864" cy="5155627"/>
          </a:xfrm>
        </p:grpSpPr>
        <p:sp>
          <p:nvSpPr>
            <p:cNvPr id="7" name="Freeform 5"/>
            <p:cNvSpPr>
              <a:spLocks/>
            </p:cNvSpPr>
            <p:nvPr/>
          </p:nvSpPr>
          <p:spPr bwMode="auto">
            <a:xfrm>
              <a:off x="0" y="0"/>
              <a:ext cx="5511800" cy="5143500"/>
            </a:xfrm>
            <a:custGeom>
              <a:avLst/>
              <a:gdLst>
                <a:gd name="T0" fmla="*/ 13888 w 13888"/>
                <a:gd name="T1" fmla="*/ 0 h 17280"/>
                <a:gd name="T2" fmla="*/ 0 w 13888"/>
                <a:gd name="T3" fmla="*/ 17280 h 17280"/>
                <a:gd name="T4" fmla="*/ 3211 w 13888"/>
                <a:gd name="T5" fmla="*/ 10385 h 17280"/>
                <a:gd name="T6" fmla="*/ 3111 w 13888"/>
                <a:gd name="T7" fmla="*/ 10192 h 17280"/>
                <a:gd name="T8" fmla="*/ 3029 w 13888"/>
                <a:gd name="T9" fmla="*/ 9994 h 17280"/>
                <a:gd name="T10" fmla="*/ 2963 w 13888"/>
                <a:gd name="T11" fmla="*/ 9795 h 17280"/>
                <a:gd name="T12" fmla="*/ 2915 w 13888"/>
                <a:gd name="T13" fmla="*/ 9591 h 17280"/>
                <a:gd name="T14" fmla="*/ 2883 w 13888"/>
                <a:gd name="T15" fmla="*/ 9387 h 17280"/>
                <a:gd name="T16" fmla="*/ 2867 w 13888"/>
                <a:gd name="T17" fmla="*/ 9182 h 17280"/>
                <a:gd name="T18" fmla="*/ 2866 w 13888"/>
                <a:gd name="T19" fmla="*/ 8978 h 17280"/>
                <a:gd name="T20" fmla="*/ 2881 w 13888"/>
                <a:gd name="T21" fmla="*/ 8775 h 17280"/>
                <a:gd name="T22" fmla="*/ 2912 w 13888"/>
                <a:gd name="T23" fmla="*/ 8574 h 17280"/>
                <a:gd name="T24" fmla="*/ 2958 w 13888"/>
                <a:gd name="T25" fmla="*/ 8376 h 17280"/>
                <a:gd name="T26" fmla="*/ 3018 w 13888"/>
                <a:gd name="T27" fmla="*/ 8182 h 17280"/>
                <a:gd name="T28" fmla="*/ 3094 w 13888"/>
                <a:gd name="T29" fmla="*/ 7993 h 17280"/>
                <a:gd name="T30" fmla="*/ 3184 w 13888"/>
                <a:gd name="T31" fmla="*/ 7811 h 17280"/>
                <a:gd name="T32" fmla="*/ 3287 w 13888"/>
                <a:gd name="T33" fmla="*/ 7635 h 17280"/>
                <a:gd name="T34" fmla="*/ 3404 w 13888"/>
                <a:gd name="T35" fmla="*/ 7466 h 17280"/>
                <a:gd name="T36" fmla="*/ 3536 w 13888"/>
                <a:gd name="T37" fmla="*/ 7306 h 17280"/>
                <a:gd name="T38" fmla="*/ 3541 w 13888"/>
                <a:gd name="T39" fmla="*/ 7144 h 17280"/>
                <a:gd name="T40" fmla="*/ 3556 w 13888"/>
                <a:gd name="T41" fmla="*/ 6983 h 17280"/>
                <a:gd name="T42" fmla="*/ 3583 w 13888"/>
                <a:gd name="T43" fmla="*/ 6825 h 17280"/>
                <a:gd name="T44" fmla="*/ 3620 w 13888"/>
                <a:gd name="T45" fmla="*/ 6667 h 17280"/>
                <a:gd name="T46" fmla="*/ 3666 w 13888"/>
                <a:gd name="T47" fmla="*/ 6513 h 17280"/>
                <a:gd name="T48" fmla="*/ 3723 w 13888"/>
                <a:gd name="T49" fmla="*/ 6362 h 17280"/>
                <a:gd name="T50" fmla="*/ 3789 w 13888"/>
                <a:gd name="T51" fmla="*/ 6214 h 17280"/>
                <a:gd name="T52" fmla="*/ 3864 w 13888"/>
                <a:gd name="T53" fmla="*/ 6072 h 17280"/>
                <a:gd name="T54" fmla="*/ 3949 w 13888"/>
                <a:gd name="T55" fmla="*/ 5932 h 17280"/>
                <a:gd name="T56" fmla="*/ 4043 w 13888"/>
                <a:gd name="T57" fmla="*/ 5800 h 17280"/>
                <a:gd name="T58" fmla="*/ 4147 w 13888"/>
                <a:gd name="T59" fmla="*/ 5673 h 17280"/>
                <a:gd name="T60" fmla="*/ 4260 w 13888"/>
                <a:gd name="T61" fmla="*/ 5552 h 17280"/>
                <a:gd name="T62" fmla="*/ 4382 w 13888"/>
                <a:gd name="T63" fmla="*/ 5438 h 17280"/>
                <a:gd name="T64" fmla="*/ 4512 w 13888"/>
                <a:gd name="T65" fmla="*/ 5332 h 17280"/>
                <a:gd name="T66" fmla="*/ 4651 w 13888"/>
                <a:gd name="T67" fmla="*/ 5233 h 17280"/>
                <a:gd name="T68" fmla="*/ 4797 w 13888"/>
                <a:gd name="T69" fmla="*/ 5143 h 17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88" h="17280">
                  <a:moveTo>
                    <a:pt x="4797" y="5143"/>
                  </a:moveTo>
                  <a:lnTo>
                    <a:pt x="13888" y="0"/>
                  </a:lnTo>
                  <a:lnTo>
                    <a:pt x="0" y="0"/>
                  </a:lnTo>
                  <a:lnTo>
                    <a:pt x="0" y="17280"/>
                  </a:lnTo>
                  <a:lnTo>
                    <a:pt x="7113" y="17280"/>
                  </a:lnTo>
                  <a:lnTo>
                    <a:pt x="3211" y="10385"/>
                  </a:lnTo>
                  <a:lnTo>
                    <a:pt x="3159" y="10289"/>
                  </a:lnTo>
                  <a:lnTo>
                    <a:pt x="3111" y="10192"/>
                  </a:lnTo>
                  <a:lnTo>
                    <a:pt x="3068" y="10094"/>
                  </a:lnTo>
                  <a:lnTo>
                    <a:pt x="3029" y="9994"/>
                  </a:lnTo>
                  <a:lnTo>
                    <a:pt x="2995" y="9895"/>
                  </a:lnTo>
                  <a:lnTo>
                    <a:pt x="2963" y="9795"/>
                  </a:lnTo>
                  <a:lnTo>
                    <a:pt x="2937" y="9693"/>
                  </a:lnTo>
                  <a:lnTo>
                    <a:pt x="2915" y="9591"/>
                  </a:lnTo>
                  <a:lnTo>
                    <a:pt x="2897" y="9490"/>
                  </a:lnTo>
                  <a:lnTo>
                    <a:pt x="2883" y="9387"/>
                  </a:lnTo>
                  <a:lnTo>
                    <a:pt x="2872" y="9285"/>
                  </a:lnTo>
                  <a:lnTo>
                    <a:pt x="2867" y="9182"/>
                  </a:lnTo>
                  <a:lnTo>
                    <a:pt x="2865" y="9081"/>
                  </a:lnTo>
                  <a:lnTo>
                    <a:pt x="2866" y="8978"/>
                  </a:lnTo>
                  <a:lnTo>
                    <a:pt x="2872" y="8877"/>
                  </a:lnTo>
                  <a:lnTo>
                    <a:pt x="2881" y="8775"/>
                  </a:lnTo>
                  <a:lnTo>
                    <a:pt x="2895" y="8675"/>
                  </a:lnTo>
                  <a:lnTo>
                    <a:pt x="2912" y="8574"/>
                  </a:lnTo>
                  <a:lnTo>
                    <a:pt x="2933" y="8475"/>
                  </a:lnTo>
                  <a:lnTo>
                    <a:pt x="2958" y="8376"/>
                  </a:lnTo>
                  <a:lnTo>
                    <a:pt x="2986" y="8278"/>
                  </a:lnTo>
                  <a:lnTo>
                    <a:pt x="3018" y="8182"/>
                  </a:lnTo>
                  <a:lnTo>
                    <a:pt x="3054" y="8087"/>
                  </a:lnTo>
                  <a:lnTo>
                    <a:pt x="3094" y="7993"/>
                  </a:lnTo>
                  <a:lnTo>
                    <a:pt x="3137" y="7901"/>
                  </a:lnTo>
                  <a:lnTo>
                    <a:pt x="3184" y="7811"/>
                  </a:lnTo>
                  <a:lnTo>
                    <a:pt x="3233" y="7722"/>
                  </a:lnTo>
                  <a:lnTo>
                    <a:pt x="3287" y="7635"/>
                  </a:lnTo>
                  <a:lnTo>
                    <a:pt x="3343" y="7549"/>
                  </a:lnTo>
                  <a:lnTo>
                    <a:pt x="3404" y="7466"/>
                  </a:lnTo>
                  <a:lnTo>
                    <a:pt x="3468" y="7385"/>
                  </a:lnTo>
                  <a:lnTo>
                    <a:pt x="3536" y="7306"/>
                  </a:lnTo>
                  <a:lnTo>
                    <a:pt x="3537" y="7225"/>
                  </a:lnTo>
                  <a:lnTo>
                    <a:pt x="3541" y="7144"/>
                  </a:lnTo>
                  <a:lnTo>
                    <a:pt x="3548" y="7064"/>
                  </a:lnTo>
                  <a:lnTo>
                    <a:pt x="3556" y="6983"/>
                  </a:lnTo>
                  <a:lnTo>
                    <a:pt x="3568" y="6903"/>
                  </a:lnTo>
                  <a:lnTo>
                    <a:pt x="3583" y="6825"/>
                  </a:lnTo>
                  <a:lnTo>
                    <a:pt x="3599" y="6746"/>
                  </a:lnTo>
                  <a:lnTo>
                    <a:pt x="3620" y="6667"/>
                  </a:lnTo>
                  <a:lnTo>
                    <a:pt x="3642" y="6590"/>
                  </a:lnTo>
                  <a:lnTo>
                    <a:pt x="3666" y="6513"/>
                  </a:lnTo>
                  <a:lnTo>
                    <a:pt x="3693" y="6437"/>
                  </a:lnTo>
                  <a:lnTo>
                    <a:pt x="3723" y="6362"/>
                  </a:lnTo>
                  <a:lnTo>
                    <a:pt x="3754" y="6288"/>
                  </a:lnTo>
                  <a:lnTo>
                    <a:pt x="3789" y="6214"/>
                  </a:lnTo>
                  <a:lnTo>
                    <a:pt x="3825" y="6142"/>
                  </a:lnTo>
                  <a:lnTo>
                    <a:pt x="3864" y="6072"/>
                  </a:lnTo>
                  <a:lnTo>
                    <a:pt x="3905" y="6002"/>
                  </a:lnTo>
                  <a:lnTo>
                    <a:pt x="3949" y="5932"/>
                  </a:lnTo>
                  <a:lnTo>
                    <a:pt x="3995" y="5865"/>
                  </a:lnTo>
                  <a:lnTo>
                    <a:pt x="4043" y="5800"/>
                  </a:lnTo>
                  <a:lnTo>
                    <a:pt x="4094" y="5736"/>
                  </a:lnTo>
                  <a:lnTo>
                    <a:pt x="4147" y="5673"/>
                  </a:lnTo>
                  <a:lnTo>
                    <a:pt x="4202" y="5612"/>
                  </a:lnTo>
                  <a:lnTo>
                    <a:pt x="4260" y="5552"/>
                  </a:lnTo>
                  <a:lnTo>
                    <a:pt x="4320" y="5494"/>
                  </a:lnTo>
                  <a:lnTo>
                    <a:pt x="4382" y="5438"/>
                  </a:lnTo>
                  <a:lnTo>
                    <a:pt x="4445" y="5384"/>
                  </a:lnTo>
                  <a:lnTo>
                    <a:pt x="4512" y="5332"/>
                  </a:lnTo>
                  <a:lnTo>
                    <a:pt x="4580" y="5281"/>
                  </a:lnTo>
                  <a:lnTo>
                    <a:pt x="4651" y="5233"/>
                  </a:lnTo>
                  <a:lnTo>
                    <a:pt x="4723" y="5187"/>
                  </a:lnTo>
                  <a:lnTo>
                    <a:pt x="4797" y="5143"/>
                  </a:lnTo>
                  <a:close/>
                </a:path>
              </a:pathLst>
            </a:custGeom>
            <a:solidFill>
              <a:srgbClr val="FF0000"/>
            </a:solidFill>
            <a:ln>
              <a:noFill/>
            </a:ln>
          </p:spPr>
          <p:txBody>
            <a:bodyPr vert="horz" wrap="square" lIns="91440" tIns="45720" rIns="91440" bIns="45720" numCol="1" anchor="t" anchorCtr="0" compatLnSpc="1">
              <a:prstTxWarp prst="textNoShape">
                <a:avLst/>
              </a:prstTxWarp>
            </a:bodyPr>
            <a:lstStyle/>
            <a:p>
              <a:endParaRPr lang="pt-BR">
                <a:solidFill>
                  <a:srgbClr val="FF0000"/>
                </a:solidFill>
              </a:endParaRPr>
            </a:p>
          </p:txBody>
        </p:sp>
        <p:sp>
          <p:nvSpPr>
            <p:cNvPr id="12" name="Freeform 9"/>
            <p:cNvSpPr>
              <a:spLocks/>
            </p:cNvSpPr>
            <p:nvPr/>
          </p:nvSpPr>
          <p:spPr bwMode="auto">
            <a:xfrm>
              <a:off x="1403351" y="-3572"/>
              <a:ext cx="4989513" cy="2175272"/>
            </a:xfrm>
            <a:custGeom>
              <a:avLst/>
              <a:gdLst>
                <a:gd name="T0" fmla="*/ 87 w 18858"/>
                <a:gd name="T1" fmla="*/ 10868 h 10962"/>
                <a:gd name="T2" fmla="*/ 138 w 18858"/>
                <a:gd name="T3" fmla="*/ 10815 h 10962"/>
                <a:gd name="T4" fmla="*/ 189 w 18858"/>
                <a:gd name="T5" fmla="*/ 10763 h 10962"/>
                <a:gd name="T6" fmla="*/ 242 w 18858"/>
                <a:gd name="T7" fmla="*/ 10712 h 10962"/>
                <a:gd name="T8" fmla="*/ 296 w 18858"/>
                <a:gd name="T9" fmla="*/ 10663 h 10962"/>
                <a:gd name="T10" fmla="*/ 350 w 18858"/>
                <a:gd name="T11" fmla="*/ 10614 h 10962"/>
                <a:gd name="T12" fmla="*/ 405 w 18858"/>
                <a:gd name="T13" fmla="*/ 10566 h 10962"/>
                <a:gd name="T14" fmla="*/ 463 w 18858"/>
                <a:gd name="T15" fmla="*/ 10519 h 10962"/>
                <a:gd name="T16" fmla="*/ 521 w 18858"/>
                <a:gd name="T17" fmla="*/ 10473 h 10962"/>
                <a:gd name="T18" fmla="*/ 580 w 18858"/>
                <a:gd name="T19" fmla="*/ 10427 h 10962"/>
                <a:gd name="T20" fmla="*/ 639 w 18858"/>
                <a:gd name="T21" fmla="*/ 10382 h 10962"/>
                <a:gd name="T22" fmla="*/ 700 w 18858"/>
                <a:gd name="T23" fmla="*/ 10340 h 10962"/>
                <a:gd name="T24" fmla="*/ 763 w 18858"/>
                <a:gd name="T25" fmla="*/ 10297 h 10962"/>
                <a:gd name="T26" fmla="*/ 825 w 18858"/>
                <a:gd name="T27" fmla="*/ 10256 h 10962"/>
                <a:gd name="T28" fmla="*/ 890 w 18858"/>
                <a:gd name="T29" fmla="*/ 10216 h 10962"/>
                <a:gd name="T30" fmla="*/ 955 w 18858"/>
                <a:gd name="T31" fmla="*/ 10176 h 10962"/>
                <a:gd name="T32" fmla="*/ 1021 w 18858"/>
                <a:gd name="T33" fmla="*/ 10138 h 10962"/>
                <a:gd name="T34" fmla="*/ 18858 w 18858"/>
                <a:gd name="T35" fmla="*/ 0 h 10962"/>
                <a:gd name="T36" fmla="*/ 15525 w 18858"/>
                <a:gd name="T37" fmla="*/ 0 h 10962"/>
                <a:gd name="T38" fmla="*/ 1893 w 18858"/>
                <a:gd name="T39" fmla="*/ 7716 h 10962"/>
                <a:gd name="T40" fmla="*/ 1781 w 18858"/>
                <a:gd name="T41" fmla="*/ 7782 h 10962"/>
                <a:gd name="T42" fmla="*/ 1672 w 18858"/>
                <a:gd name="T43" fmla="*/ 7851 h 10962"/>
                <a:gd name="T44" fmla="*/ 1566 w 18858"/>
                <a:gd name="T45" fmla="*/ 7924 h 10962"/>
                <a:gd name="T46" fmla="*/ 1464 w 18858"/>
                <a:gd name="T47" fmla="*/ 7999 h 10962"/>
                <a:gd name="T48" fmla="*/ 1365 w 18858"/>
                <a:gd name="T49" fmla="*/ 8077 h 10962"/>
                <a:gd name="T50" fmla="*/ 1269 w 18858"/>
                <a:gd name="T51" fmla="*/ 8158 h 10962"/>
                <a:gd name="T52" fmla="*/ 1176 w 18858"/>
                <a:gd name="T53" fmla="*/ 8243 h 10962"/>
                <a:gd name="T54" fmla="*/ 1087 w 18858"/>
                <a:gd name="T55" fmla="*/ 8329 h 10962"/>
                <a:gd name="T56" fmla="*/ 1001 w 18858"/>
                <a:gd name="T57" fmla="*/ 8419 h 10962"/>
                <a:gd name="T58" fmla="*/ 918 w 18858"/>
                <a:gd name="T59" fmla="*/ 8511 h 10962"/>
                <a:gd name="T60" fmla="*/ 838 w 18858"/>
                <a:gd name="T61" fmla="*/ 8605 h 10962"/>
                <a:gd name="T62" fmla="*/ 763 w 18858"/>
                <a:gd name="T63" fmla="*/ 8702 h 10962"/>
                <a:gd name="T64" fmla="*/ 689 w 18858"/>
                <a:gd name="T65" fmla="*/ 8801 h 10962"/>
                <a:gd name="T66" fmla="*/ 621 w 18858"/>
                <a:gd name="T67" fmla="*/ 8901 h 10962"/>
                <a:gd name="T68" fmla="*/ 555 w 18858"/>
                <a:gd name="T69" fmla="*/ 9004 h 10962"/>
                <a:gd name="T70" fmla="*/ 493 w 18858"/>
                <a:gd name="T71" fmla="*/ 9109 h 10962"/>
                <a:gd name="T72" fmla="*/ 435 w 18858"/>
                <a:gd name="T73" fmla="*/ 9216 h 10962"/>
                <a:gd name="T74" fmla="*/ 380 w 18858"/>
                <a:gd name="T75" fmla="*/ 9323 h 10962"/>
                <a:gd name="T76" fmla="*/ 328 w 18858"/>
                <a:gd name="T77" fmla="*/ 9434 h 10962"/>
                <a:gd name="T78" fmla="*/ 281 w 18858"/>
                <a:gd name="T79" fmla="*/ 9545 h 10962"/>
                <a:gd name="T80" fmla="*/ 237 w 18858"/>
                <a:gd name="T81" fmla="*/ 9658 h 10962"/>
                <a:gd name="T82" fmla="*/ 196 w 18858"/>
                <a:gd name="T83" fmla="*/ 9771 h 10962"/>
                <a:gd name="T84" fmla="*/ 159 w 18858"/>
                <a:gd name="T85" fmla="*/ 9887 h 10962"/>
                <a:gd name="T86" fmla="*/ 126 w 18858"/>
                <a:gd name="T87" fmla="*/ 10004 h 10962"/>
                <a:gd name="T88" fmla="*/ 97 w 18858"/>
                <a:gd name="T89" fmla="*/ 10120 h 10962"/>
                <a:gd name="T90" fmla="*/ 72 w 18858"/>
                <a:gd name="T91" fmla="*/ 10239 h 10962"/>
                <a:gd name="T92" fmla="*/ 50 w 18858"/>
                <a:gd name="T93" fmla="*/ 10358 h 10962"/>
                <a:gd name="T94" fmla="*/ 32 w 18858"/>
                <a:gd name="T95" fmla="*/ 10477 h 10962"/>
                <a:gd name="T96" fmla="*/ 18 w 18858"/>
                <a:gd name="T97" fmla="*/ 10598 h 10962"/>
                <a:gd name="T98" fmla="*/ 8 w 18858"/>
                <a:gd name="T99" fmla="*/ 10719 h 10962"/>
                <a:gd name="T100" fmla="*/ 2 w 18858"/>
                <a:gd name="T101" fmla="*/ 10841 h 10962"/>
                <a:gd name="T102" fmla="*/ 0 w 18858"/>
                <a:gd name="T103" fmla="*/ 10962 h 10962"/>
                <a:gd name="T104" fmla="*/ 1 w 18858"/>
                <a:gd name="T105" fmla="*/ 10961 h 10962"/>
                <a:gd name="T106" fmla="*/ 2 w 18858"/>
                <a:gd name="T107" fmla="*/ 10960 h 10962"/>
                <a:gd name="T108" fmla="*/ 12 w 18858"/>
                <a:gd name="T109" fmla="*/ 10949 h 10962"/>
                <a:gd name="T110" fmla="*/ 20 w 18858"/>
                <a:gd name="T111" fmla="*/ 10940 h 10962"/>
                <a:gd name="T112" fmla="*/ 32 w 18858"/>
                <a:gd name="T113" fmla="*/ 10927 h 10962"/>
                <a:gd name="T114" fmla="*/ 42 w 18858"/>
                <a:gd name="T115" fmla="*/ 10915 h 10962"/>
                <a:gd name="T116" fmla="*/ 53 w 18858"/>
                <a:gd name="T117" fmla="*/ 10903 h 10962"/>
                <a:gd name="T118" fmla="*/ 65 w 18858"/>
                <a:gd name="T119" fmla="*/ 10891 h 10962"/>
                <a:gd name="T120" fmla="*/ 75 w 18858"/>
                <a:gd name="T121" fmla="*/ 10879 h 10962"/>
                <a:gd name="T122" fmla="*/ 87 w 18858"/>
                <a:gd name="T123" fmla="*/ 10868 h 10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858" h="10962">
                  <a:moveTo>
                    <a:pt x="87" y="10868"/>
                  </a:moveTo>
                  <a:lnTo>
                    <a:pt x="138" y="10815"/>
                  </a:lnTo>
                  <a:lnTo>
                    <a:pt x="189" y="10763"/>
                  </a:lnTo>
                  <a:lnTo>
                    <a:pt x="242" y="10712"/>
                  </a:lnTo>
                  <a:lnTo>
                    <a:pt x="296" y="10663"/>
                  </a:lnTo>
                  <a:lnTo>
                    <a:pt x="350" y="10614"/>
                  </a:lnTo>
                  <a:lnTo>
                    <a:pt x="405" y="10566"/>
                  </a:lnTo>
                  <a:lnTo>
                    <a:pt x="463" y="10519"/>
                  </a:lnTo>
                  <a:lnTo>
                    <a:pt x="521" y="10473"/>
                  </a:lnTo>
                  <a:lnTo>
                    <a:pt x="580" y="10427"/>
                  </a:lnTo>
                  <a:lnTo>
                    <a:pt x="639" y="10382"/>
                  </a:lnTo>
                  <a:lnTo>
                    <a:pt x="700" y="10340"/>
                  </a:lnTo>
                  <a:lnTo>
                    <a:pt x="763" y="10297"/>
                  </a:lnTo>
                  <a:lnTo>
                    <a:pt x="825" y="10256"/>
                  </a:lnTo>
                  <a:lnTo>
                    <a:pt x="890" y="10216"/>
                  </a:lnTo>
                  <a:lnTo>
                    <a:pt x="955" y="10176"/>
                  </a:lnTo>
                  <a:lnTo>
                    <a:pt x="1021" y="10138"/>
                  </a:lnTo>
                  <a:lnTo>
                    <a:pt x="18858" y="0"/>
                  </a:lnTo>
                  <a:lnTo>
                    <a:pt x="15525" y="0"/>
                  </a:lnTo>
                  <a:lnTo>
                    <a:pt x="1893" y="7716"/>
                  </a:lnTo>
                  <a:lnTo>
                    <a:pt x="1781" y="7782"/>
                  </a:lnTo>
                  <a:lnTo>
                    <a:pt x="1672" y="7851"/>
                  </a:lnTo>
                  <a:lnTo>
                    <a:pt x="1566" y="7924"/>
                  </a:lnTo>
                  <a:lnTo>
                    <a:pt x="1464" y="7999"/>
                  </a:lnTo>
                  <a:lnTo>
                    <a:pt x="1365" y="8077"/>
                  </a:lnTo>
                  <a:lnTo>
                    <a:pt x="1269" y="8158"/>
                  </a:lnTo>
                  <a:lnTo>
                    <a:pt x="1176" y="8243"/>
                  </a:lnTo>
                  <a:lnTo>
                    <a:pt x="1087" y="8329"/>
                  </a:lnTo>
                  <a:lnTo>
                    <a:pt x="1001" y="8419"/>
                  </a:lnTo>
                  <a:lnTo>
                    <a:pt x="918" y="8511"/>
                  </a:lnTo>
                  <a:lnTo>
                    <a:pt x="838" y="8605"/>
                  </a:lnTo>
                  <a:lnTo>
                    <a:pt x="763" y="8702"/>
                  </a:lnTo>
                  <a:lnTo>
                    <a:pt x="689" y="8801"/>
                  </a:lnTo>
                  <a:lnTo>
                    <a:pt x="621" y="8901"/>
                  </a:lnTo>
                  <a:lnTo>
                    <a:pt x="555" y="9004"/>
                  </a:lnTo>
                  <a:lnTo>
                    <a:pt x="493" y="9109"/>
                  </a:lnTo>
                  <a:lnTo>
                    <a:pt x="435" y="9216"/>
                  </a:lnTo>
                  <a:lnTo>
                    <a:pt x="380" y="9323"/>
                  </a:lnTo>
                  <a:lnTo>
                    <a:pt x="328" y="9434"/>
                  </a:lnTo>
                  <a:lnTo>
                    <a:pt x="281" y="9545"/>
                  </a:lnTo>
                  <a:lnTo>
                    <a:pt x="237" y="9658"/>
                  </a:lnTo>
                  <a:lnTo>
                    <a:pt x="196" y="9771"/>
                  </a:lnTo>
                  <a:lnTo>
                    <a:pt x="159" y="9887"/>
                  </a:lnTo>
                  <a:lnTo>
                    <a:pt x="126" y="10004"/>
                  </a:lnTo>
                  <a:lnTo>
                    <a:pt x="97" y="10120"/>
                  </a:lnTo>
                  <a:lnTo>
                    <a:pt x="72" y="10239"/>
                  </a:lnTo>
                  <a:lnTo>
                    <a:pt x="50" y="10358"/>
                  </a:lnTo>
                  <a:lnTo>
                    <a:pt x="32" y="10477"/>
                  </a:lnTo>
                  <a:lnTo>
                    <a:pt x="18" y="10598"/>
                  </a:lnTo>
                  <a:lnTo>
                    <a:pt x="8" y="10719"/>
                  </a:lnTo>
                  <a:lnTo>
                    <a:pt x="2" y="10841"/>
                  </a:lnTo>
                  <a:lnTo>
                    <a:pt x="0" y="10962"/>
                  </a:lnTo>
                  <a:lnTo>
                    <a:pt x="1" y="10961"/>
                  </a:lnTo>
                  <a:lnTo>
                    <a:pt x="2" y="10960"/>
                  </a:lnTo>
                  <a:lnTo>
                    <a:pt x="12" y="10949"/>
                  </a:lnTo>
                  <a:lnTo>
                    <a:pt x="20" y="10940"/>
                  </a:lnTo>
                  <a:lnTo>
                    <a:pt x="32" y="10927"/>
                  </a:lnTo>
                  <a:lnTo>
                    <a:pt x="42" y="10915"/>
                  </a:lnTo>
                  <a:lnTo>
                    <a:pt x="53" y="10903"/>
                  </a:lnTo>
                  <a:lnTo>
                    <a:pt x="65" y="10891"/>
                  </a:lnTo>
                  <a:lnTo>
                    <a:pt x="75" y="10879"/>
                  </a:lnTo>
                  <a:lnTo>
                    <a:pt x="87" y="10868"/>
                  </a:ln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t-BR"/>
            </a:p>
          </p:txBody>
        </p:sp>
        <p:sp>
          <p:nvSpPr>
            <p:cNvPr id="16" name="Freeform 13"/>
            <p:cNvSpPr>
              <a:spLocks noEditPoints="1"/>
            </p:cNvSpPr>
            <p:nvPr/>
          </p:nvSpPr>
          <p:spPr bwMode="auto">
            <a:xfrm>
              <a:off x="1124495" y="2185017"/>
              <a:ext cx="2359025" cy="2967038"/>
            </a:xfrm>
            <a:custGeom>
              <a:avLst/>
              <a:gdLst>
                <a:gd name="T0" fmla="*/ 1174 w 10402"/>
                <a:gd name="T1" fmla="*/ 0 h 17444"/>
                <a:gd name="T2" fmla="*/ 1174 w 10402"/>
                <a:gd name="T3" fmla="*/ 0 h 17444"/>
                <a:gd name="T4" fmla="*/ 10402 w 10402"/>
                <a:gd name="T5" fmla="*/ 17444 h 17444"/>
                <a:gd name="T6" fmla="*/ 1695 w 10402"/>
                <a:gd name="T7" fmla="*/ 2065 h 17444"/>
                <a:gd name="T8" fmla="*/ 1613 w 10402"/>
                <a:gd name="T9" fmla="*/ 1906 h 17444"/>
                <a:gd name="T10" fmla="*/ 1538 w 10402"/>
                <a:gd name="T11" fmla="*/ 1744 h 17444"/>
                <a:gd name="T12" fmla="*/ 1472 w 10402"/>
                <a:gd name="T13" fmla="*/ 1582 h 17444"/>
                <a:gd name="T14" fmla="*/ 1411 w 10402"/>
                <a:gd name="T15" fmla="*/ 1418 h 17444"/>
                <a:gd name="T16" fmla="*/ 1357 w 10402"/>
                <a:gd name="T17" fmla="*/ 1253 h 17444"/>
                <a:gd name="T18" fmla="*/ 1311 w 10402"/>
                <a:gd name="T19" fmla="*/ 1086 h 17444"/>
                <a:gd name="T20" fmla="*/ 1271 w 10402"/>
                <a:gd name="T21" fmla="*/ 919 h 17444"/>
                <a:gd name="T22" fmla="*/ 1252 w 10402"/>
                <a:gd name="T23" fmla="*/ 826 h 17444"/>
                <a:gd name="T24" fmla="*/ 1249 w 10402"/>
                <a:gd name="T25" fmla="*/ 809 h 17444"/>
                <a:gd name="T26" fmla="*/ 1244 w 10402"/>
                <a:gd name="T27" fmla="*/ 784 h 17444"/>
                <a:gd name="T28" fmla="*/ 1238 w 10402"/>
                <a:gd name="T29" fmla="*/ 750 h 17444"/>
                <a:gd name="T30" fmla="*/ 1234 w 10402"/>
                <a:gd name="T31" fmla="*/ 723 h 17444"/>
                <a:gd name="T32" fmla="*/ 1231 w 10402"/>
                <a:gd name="T33" fmla="*/ 703 h 17444"/>
                <a:gd name="T34" fmla="*/ 1226 w 10402"/>
                <a:gd name="T35" fmla="*/ 677 h 17444"/>
                <a:gd name="T36" fmla="*/ 1221 w 10402"/>
                <a:gd name="T37" fmla="*/ 645 h 17444"/>
                <a:gd name="T38" fmla="*/ 1217 w 10402"/>
                <a:gd name="T39" fmla="*/ 619 h 17444"/>
                <a:gd name="T40" fmla="*/ 1214 w 10402"/>
                <a:gd name="T41" fmla="*/ 597 h 17444"/>
                <a:gd name="T42" fmla="*/ 1209 w 10402"/>
                <a:gd name="T43" fmla="*/ 553 h 17444"/>
                <a:gd name="T44" fmla="*/ 1200 w 10402"/>
                <a:gd name="T45" fmla="*/ 486 h 17444"/>
                <a:gd name="T46" fmla="*/ 1193 w 10402"/>
                <a:gd name="T47" fmla="*/ 419 h 17444"/>
                <a:gd name="T48" fmla="*/ 1188 w 10402"/>
                <a:gd name="T49" fmla="*/ 351 h 17444"/>
                <a:gd name="T50" fmla="*/ 1184 w 10402"/>
                <a:gd name="T51" fmla="*/ 304 h 17444"/>
                <a:gd name="T52" fmla="*/ 1183 w 10402"/>
                <a:gd name="T53" fmla="*/ 279 h 17444"/>
                <a:gd name="T54" fmla="*/ 1181 w 10402"/>
                <a:gd name="T55" fmla="*/ 253 h 17444"/>
                <a:gd name="T56" fmla="*/ 1179 w 10402"/>
                <a:gd name="T57" fmla="*/ 227 h 17444"/>
                <a:gd name="T58" fmla="*/ 1178 w 10402"/>
                <a:gd name="T59" fmla="*/ 201 h 17444"/>
                <a:gd name="T60" fmla="*/ 1177 w 10402"/>
                <a:gd name="T61" fmla="*/ 174 h 17444"/>
                <a:gd name="T62" fmla="*/ 1176 w 10402"/>
                <a:gd name="T63" fmla="*/ 147 h 17444"/>
                <a:gd name="T64" fmla="*/ 1175 w 10402"/>
                <a:gd name="T65" fmla="*/ 120 h 17444"/>
                <a:gd name="T66" fmla="*/ 1175 w 10402"/>
                <a:gd name="T67" fmla="*/ 94 h 17444"/>
                <a:gd name="T68" fmla="*/ 1174 w 10402"/>
                <a:gd name="T69" fmla="*/ 67 h 17444"/>
                <a:gd name="T70" fmla="*/ 1174 w 10402"/>
                <a:gd name="T71" fmla="*/ 39 h 17444"/>
                <a:gd name="T72" fmla="*/ 1174 w 10402"/>
                <a:gd name="T73" fmla="*/ 14 h 17444"/>
                <a:gd name="T74" fmla="*/ 1174 w 10402"/>
                <a:gd name="T75" fmla="*/ 0 h 17444"/>
                <a:gd name="T76" fmla="*/ 1174 w 10402"/>
                <a:gd name="T77" fmla="*/ 0 h 17444"/>
                <a:gd name="T78" fmla="*/ 945 w 10402"/>
                <a:gd name="T79" fmla="*/ 279 h 17444"/>
                <a:gd name="T80" fmla="*/ 739 w 10402"/>
                <a:gd name="T81" fmla="*/ 575 h 17444"/>
                <a:gd name="T82" fmla="*/ 557 w 10402"/>
                <a:gd name="T83" fmla="*/ 882 h 17444"/>
                <a:gd name="T84" fmla="*/ 401 w 10402"/>
                <a:gd name="T85" fmla="*/ 1203 h 17444"/>
                <a:gd name="T86" fmla="*/ 269 w 10402"/>
                <a:gd name="T87" fmla="*/ 1532 h 17444"/>
                <a:gd name="T88" fmla="*/ 164 w 10402"/>
                <a:gd name="T89" fmla="*/ 1871 h 17444"/>
                <a:gd name="T90" fmla="*/ 84 w 10402"/>
                <a:gd name="T91" fmla="*/ 2218 h 17444"/>
                <a:gd name="T92" fmla="*/ 29 w 10402"/>
                <a:gd name="T93" fmla="*/ 2569 h 17444"/>
                <a:gd name="T94" fmla="*/ 3 w 10402"/>
                <a:gd name="T95" fmla="*/ 2924 h 17444"/>
                <a:gd name="T96" fmla="*/ 3 w 10402"/>
                <a:gd name="T97" fmla="*/ 3282 h 17444"/>
                <a:gd name="T98" fmla="*/ 32 w 10402"/>
                <a:gd name="T99" fmla="*/ 3639 h 17444"/>
                <a:gd name="T100" fmla="*/ 88 w 10402"/>
                <a:gd name="T101" fmla="*/ 3997 h 17444"/>
                <a:gd name="T102" fmla="*/ 173 w 10402"/>
                <a:gd name="T103" fmla="*/ 4351 h 17444"/>
                <a:gd name="T104" fmla="*/ 288 w 10402"/>
                <a:gd name="T105" fmla="*/ 4702 h 17444"/>
                <a:gd name="T106" fmla="*/ 431 w 10402"/>
                <a:gd name="T107" fmla="*/ 5047 h 17444"/>
                <a:gd name="T108" fmla="*/ 604 w 10402"/>
                <a:gd name="T109" fmla="*/ 5384 h 17444"/>
                <a:gd name="T110" fmla="*/ 10402 w 10402"/>
                <a:gd name="T111" fmla="*/ 17444 h 17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402" h="17444">
                  <a:moveTo>
                    <a:pt x="1174" y="1"/>
                  </a:moveTo>
                  <a:lnTo>
                    <a:pt x="1174" y="0"/>
                  </a:lnTo>
                  <a:lnTo>
                    <a:pt x="1174" y="0"/>
                  </a:lnTo>
                  <a:lnTo>
                    <a:pt x="1174" y="0"/>
                  </a:lnTo>
                  <a:lnTo>
                    <a:pt x="1174" y="1"/>
                  </a:lnTo>
                  <a:close/>
                  <a:moveTo>
                    <a:pt x="10402" y="17444"/>
                  </a:moveTo>
                  <a:lnTo>
                    <a:pt x="1739" y="2143"/>
                  </a:lnTo>
                  <a:lnTo>
                    <a:pt x="1695" y="2065"/>
                  </a:lnTo>
                  <a:lnTo>
                    <a:pt x="1653" y="1985"/>
                  </a:lnTo>
                  <a:lnTo>
                    <a:pt x="1613" y="1906"/>
                  </a:lnTo>
                  <a:lnTo>
                    <a:pt x="1575" y="1826"/>
                  </a:lnTo>
                  <a:lnTo>
                    <a:pt x="1538" y="1744"/>
                  </a:lnTo>
                  <a:lnTo>
                    <a:pt x="1504" y="1664"/>
                  </a:lnTo>
                  <a:lnTo>
                    <a:pt x="1472" y="1582"/>
                  </a:lnTo>
                  <a:lnTo>
                    <a:pt x="1440" y="1500"/>
                  </a:lnTo>
                  <a:lnTo>
                    <a:pt x="1411" y="1418"/>
                  </a:lnTo>
                  <a:lnTo>
                    <a:pt x="1383" y="1336"/>
                  </a:lnTo>
                  <a:lnTo>
                    <a:pt x="1357" y="1253"/>
                  </a:lnTo>
                  <a:lnTo>
                    <a:pt x="1333" y="1170"/>
                  </a:lnTo>
                  <a:lnTo>
                    <a:pt x="1311" y="1086"/>
                  </a:lnTo>
                  <a:lnTo>
                    <a:pt x="1291" y="1003"/>
                  </a:lnTo>
                  <a:lnTo>
                    <a:pt x="1271" y="919"/>
                  </a:lnTo>
                  <a:lnTo>
                    <a:pt x="1253" y="835"/>
                  </a:lnTo>
                  <a:lnTo>
                    <a:pt x="1252" y="826"/>
                  </a:lnTo>
                  <a:lnTo>
                    <a:pt x="1250" y="818"/>
                  </a:lnTo>
                  <a:lnTo>
                    <a:pt x="1249" y="809"/>
                  </a:lnTo>
                  <a:lnTo>
                    <a:pt x="1247" y="800"/>
                  </a:lnTo>
                  <a:lnTo>
                    <a:pt x="1244" y="784"/>
                  </a:lnTo>
                  <a:lnTo>
                    <a:pt x="1241" y="766"/>
                  </a:lnTo>
                  <a:lnTo>
                    <a:pt x="1238" y="750"/>
                  </a:lnTo>
                  <a:lnTo>
                    <a:pt x="1235" y="733"/>
                  </a:lnTo>
                  <a:lnTo>
                    <a:pt x="1234" y="723"/>
                  </a:lnTo>
                  <a:lnTo>
                    <a:pt x="1232" y="713"/>
                  </a:lnTo>
                  <a:lnTo>
                    <a:pt x="1231" y="703"/>
                  </a:lnTo>
                  <a:lnTo>
                    <a:pt x="1228" y="693"/>
                  </a:lnTo>
                  <a:lnTo>
                    <a:pt x="1226" y="677"/>
                  </a:lnTo>
                  <a:lnTo>
                    <a:pt x="1224" y="661"/>
                  </a:lnTo>
                  <a:lnTo>
                    <a:pt x="1221" y="645"/>
                  </a:lnTo>
                  <a:lnTo>
                    <a:pt x="1219" y="629"/>
                  </a:lnTo>
                  <a:lnTo>
                    <a:pt x="1217" y="619"/>
                  </a:lnTo>
                  <a:lnTo>
                    <a:pt x="1216" y="608"/>
                  </a:lnTo>
                  <a:lnTo>
                    <a:pt x="1214" y="597"/>
                  </a:lnTo>
                  <a:lnTo>
                    <a:pt x="1213" y="587"/>
                  </a:lnTo>
                  <a:lnTo>
                    <a:pt x="1209" y="553"/>
                  </a:lnTo>
                  <a:lnTo>
                    <a:pt x="1204" y="519"/>
                  </a:lnTo>
                  <a:lnTo>
                    <a:pt x="1200" y="486"/>
                  </a:lnTo>
                  <a:lnTo>
                    <a:pt x="1197" y="452"/>
                  </a:lnTo>
                  <a:lnTo>
                    <a:pt x="1193" y="419"/>
                  </a:lnTo>
                  <a:lnTo>
                    <a:pt x="1190" y="385"/>
                  </a:lnTo>
                  <a:lnTo>
                    <a:pt x="1188" y="351"/>
                  </a:lnTo>
                  <a:lnTo>
                    <a:pt x="1185" y="317"/>
                  </a:lnTo>
                  <a:lnTo>
                    <a:pt x="1184" y="304"/>
                  </a:lnTo>
                  <a:lnTo>
                    <a:pt x="1184" y="292"/>
                  </a:lnTo>
                  <a:lnTo>
                    <a:pt x="1183" y="279"/>
                  </a:lnTo>
                  <a:lnTo>
                    <a:pt x="1181" y="266"/>
                  </a:lnTo>
                  <a:lnTo>
                    <a:pt x="1181" y="253"/>
                  </a:lnTo>
                  <a:lnTo>
                    <a:pt x="1180" y="240"/>
                  </a:lnTo>
                  <a:lnTo>
                    <a:pt x="1179" y="227"/>
                  </a:lnTo>
                  <a:lnTo>
                    <a:pt x="1179" y="214"/>
                  </a:lnTo>
                  <a:lnTo>
                    <a:pt x="1178" y="201"/>
                  </a:lnTo>
                  <a:lnTo>
                    <a:pt x="1178" y="188"/>
                  </a:lnTo>
                  <a:lnTo>
                    <a:pt x="1177" y="174"/>
                  </a:lnTo>
                  <a:lnTo>
                    <a:pt x="1177" y="160"/>
                  </a:lnTo>
                  <a:lnTo>
                    <a:pt x="1176" y="147"/>
                  </a:lnTo>
                  <a:lnTo>
                    <a:pt x="1176" y="134"/>
                  </a:lnTo>
                  <a:lnTo>
                    <a:pt x="1175" y="120"/>
                  </a:lnTo>
                  <a:lnTo>
                    <a:pt x="1175" y="107"/>
                  </a:lnTo>
                  <a:lnTo>
                    <a:pt x="1175" y="94"/>
                  </a:lnTo>
                  <a:lnTo>
                    <a:pt x="1175" y="80"/>
                  </a:lnTo>
                  <a:lnTo>
                    <a:pt x="1174" y="67"/>
                  </a:lnTo>
                  <a:lnTo>
                    <a:pt x="1174" y="52"/>
                  </a:lnTo>
                  <a:lnTo>
                    <a:pt x="1174" y="39"/>
                  </a:lnTo>
                  <a:lnTo>
                    <a:pt x="1174" y="26"/>
                  </a:lnTo>
                  <a:lnTo>
                    <a:pt x="1174" y="14"/>
                  </a:lnTo>
                  <a:lnTo>
                    <a:pt x="1174" y="1"/>
                  </a:lnTo>
                  <a:lnTo>
                    <a:pt x="1174" y="0"/>
                  </a:lnTo>
                  <a:lnTo>
                    <a:pt x="1174" y="0"/>
                  </a:lnTo>
                  <a:lnTo>
                    <a:pt x="1174" y="0"/>
                  </a:lnTo>
                  <a:lnTo>
                    <a:pt x="1056" y="137"/>
                  </a:lnTo>
                  <a:lnTo>
                    <a:pt x="945" y="279"/>
                  </a:lnTo>
                  <a:lnTo>
                    <a:pt x="839" y="425"/>
                  </a:lnTo>
                  <a:lnTo>
                    <a:pt x="739" y="575"/>
                  </a:lnTo>
                  <a:lnTo>
                    <a:pt x="646" y="726"/>
                  </a:lnTo>
                  <a:lnTo>
                    <a:pt x="557" y="882"/>
                  </a:lnTo>
                  <a:lnTo>
                    <a:pt x="477" y="1041"/>
                  </a:lnTo>
                  <a:lnTo>
                    <a:pt x="401" y="1203"/>
                  </a:lnTo>
                  <a:lnTo>
                    <a:pt x="333" y="1366"/>
                  </a:lnTo>
                  <a:lnTo>
                    <a:pt x="269" y="1532"/>
                  </a:lnTo>
                  <a:lnTo>
                    <a:pt x="214" y="1701"/>
                  </a:lnTo>
                  <a:lnTo>
                    <a:pt x="164" y="1871"/>
                  </a:lnTo>
                  <a:lnTo>
                    <a:pt x="120" y="2043"/>
                  </a:lnTo>
                  <a:lnTo>
                    <a:pt x="84" y="2218"/>
                  </a:lnTo>
                  <a:lnTo>
                    <a:pt x="53" y="2392"/>
                  </a:lnTo>
                  <a:lnTo>
                    <a:pt x="29" y="2569"/>
                  </a:lnTo>
                  <a:lnTo>
                    <a:pt x="13" y="2745"/>
                  </a:lnTo>
                  <a:lnTo>
                    <a:pt x="3" y="2924"/>
                  </a:lnTo>
                  <a:lnTo>
                    <a:pt x="0" y="3103"/>
                  </a:lnTo>
                  <a:lnTo>
                    <a:pt x="3" y="3282"/>
                  </a:lnTo>
                  <a:lnTo>
                    <a:pt x="14" y="3460"/>
                  </a:lnTo>
                  <a:lnTo>
                    <a:pt x="32" y="3639"/>
                  </a:lnTo>
                  <a:lnTo>
                    <a:pt x="57" y="3818"/>
                  </a:lnTo>
                  <a:lnTo>
                    <a:pt x="88" y="3997"/>
                  </a:lnTo>
                  <a:lnTo>
                    <a:pt x="128" y="4175"/>
                  </a:lnTo>
                  <a:lnTo>
                    <a:pt x="173" y="4351"/>
                  </a:lnTo>
                  <a:lnTo>
                    <a:pt x="227" y="4527"/>
                  </a:lnTo>
                  <a:lnTo>
                    <a:pt x="288" y="4702"/>
                  </a:lnTo>
                  <a:lnTo>
                    <a:pt x="356" y="4876"/>
                  </a:lnTo>
                  <a:lnTo>
                    <a:pt x="431" y="5047"/>
                  </a:lnTo>
                  <a:lnTo>
                    <a:pt x="514" y="5217"/>
                  </a:lnTo>
                  <a:lnTo>
                    <a:pt x="604" y="5384"/>
                  </a:lnTo>
                  <a:lnTo>
                    <a:pt x="7434" y="17444"/>
                  </a:lnTo>
                  <a:lnTo>
                    <a:pt x="10402" y="17444"/>
                  </a:ln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t-BR"/>
            </a:p>
          </p:txBody>
        </p:sp>
      </p:grpSp>
      <p:pic>
        <p:nvPicPr>
          <p:cNvPr id="8" name="Picture 2" descr="C:\Users\fagne\OneDrive\Área de Trabalho\IFAL_MARAGOGI_vertical.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3331" y="59364"/>
            <a:ext cx="1752228" cy="128825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CaixaDeTexto 2"/>
          <p:cNvSpPr txBox="1"/>
          <p:nvPr/>
        </p:nvSpPr>
        <p:spPr>
          <a:xfrm>
            <a:off x="1895559" y="59364"/>
            <a:ext cx="7248441" cy="1013457"/>
          </a:xfrm>
          <a:prstGeom prst="rect">
            <a:avLst/>
          </a:prstGeom>
          <a:noFill/>
        </p:spPr>
        <p:txBody>
          <a:bodyPr wrap="square" rtlCol="0">
            <a:spAutoFit/>
          </a:bodyPr>
          <a:lstStyle/>
          <a:p>
            <a:endParaRPr lang="pt-BR" dirty="0"/>
          </a:p>
        </p:txBody>
      </p:sp>
      <p:sp>
        <p:nvSpPr>
          <p:cNvPr id="4" name="Retângulo 3"/>
          <p:cNvSpPr/>
          <p:nvPr/>
        </p:nvSpPr>
        <p:spPr>
          <a:xfrm>
            <a:off x="3203848" y="59363"/>
            <a:ext cx="5940151" cy="5816977"/>
          </a:xfrm>
          <a:prstGeom prst="rect">
            <a:avLst/>
          </a:prstGeom>
        </p:spPr>
        <p:txBody>
          <a:bodyPr wrap="square">
            <a:spAutoFit/>
          </a:bodyPr>
          <a:lstStyle/>
          <a:p>
            <a:pPr algn="ctr"/>
            <a:endParaRPr lang="pt-BR" sz="2800" b="1" dirty="0" smtClean="0">
              <a:solidFill>
                <a:schemeClr val="tx1">
                  <a:lumMod val="65000"/>
                  <a:lumOff val="35000"/>
                </a:schemeClr>
              </a:solidFill>
            </a:endParaRPr>
          </a:p>
          <a:p>
            <a:pPr algn="ctr"/>
            <a:endParaRPr lang="pt-BR" sz="2800" b="1" dirty="0">
              <a:solidFill>
                <a:schemeClr val="tx1">
                  <a:lumMod val="65000"/>
                  <a:lumOff val="35000"/>
                </a:schemeClr>
              </a:solidFill>
            </a:endParaRPr>
          </a:p>
          <a:p>
            <a:pPr algn="ctr"/>
            <a:endParaRPr lang="pt-BR" sz="2800" b="1" dirty="0" smtClean="0">
              <a:solidFill>
                <a:schemeClr val="tx1">
                  <a:lumMod val="65000"/>
                  <a:lumOff val="35000"/>
                </a:schemeClr>
              </a:solidFill>
            </a:endParaRPr>
          </a:p>
          <a:p>
            <a:pPr algn="ctr"/>
            <a:endParaRPr lang="pt-BR" sz="3600" b="1" dirty="0" smtClean="0">
              <a:solidFill>
                <a:srgbClr val="34602A"/>
              </a:solidFill>
            </a:endParaRPr>
          </a:p>
          <a:p>
            <a:pPr algn="ctr"/>
            <a:r>
              <a:rPr lang="pt-BR" sz="3600" b="1" dirty="0" smtClean="0">
                <a:solidFill>
                  <a:srgbClr val="34602A"/>
                </a:solidFill>
              </a:rPr>
              <a:t>IFAL - </a:t>
            </a:r>
            <a:r>
              <a:rPr lang="pt-BR" sz="3600" b="1" dirty="0" smtClean="0">
                <a:solidFill>
                  <a:srgbClr val="34602A"/>
                </a:solidFill>
              </a:rPr>
              <a:t>Campus Maragogi</a:t>
            </a:r>
          </a:p>
          <a:p>
            <a:pPr algn="ctr"/>
            <a:endParaRPr lang="pt-BR" sz="3600" b="1" dirty="0">
              <a:solidFill>
                <a:srgbClr val="34602A"/>
              </a:solidFill>
            </a:endParaRPr>
          </a:p>
          <a:p>
            <a:pPr algn="ctr"/>
            <a:endParaRPr lang="pt-BR" sz="3600" b="1" dirty="0" smtClean="0">
              <a:solidFill>
                <a:srgbClr val="34602A"/>
              </a:solidFill>
            </a:endParaRPr>
          </a:p>
          <a:p>
            <a:pPr algn="ctr"/>
            <a:endParaRPr lang="pt-BR" sz="3600" b="1" dirty="0">
              <a:solidFill>
                <a:schemeClr val="bg2">
                  <a:lumMod val="50000"/>
                </a:schemeClr>
              </a:solidFill>
            </a:endParaRPr>
          </a:p>
          <a:p>
            <a:pPr algn="ctr"/>
            <a:endParaRPr lang="pt-BR" sz="3600" b="1" dirty="0" smtClean="0">
              <a:solidFill>
                <a:schemeClr val="bg2">
                  <a:lumMod val="50000"/>
                </a:schemeClr>
              </a:solidFill>
            </a:endParaRPr>
          </a:p>
          <a:p>
            <a:pPr algn="ctr"/>
            <a:endParaRPr lang="pt-BR" sz="3600" b="1" dirty="0">
              <a:solidFill>
                <a:schemeClr val="bg2">
                  <a:lumMod val="50000"/>
                </a:schemeClr>
              </a:solidFill>
            </a:endParaRPr>
          </a:p>
          <a:p>
            <a:pPr algn="ctr"/>
            <a:endParaRPr lang="pt-BR" sz="3600" dirty="0">
              <a:solidFill>
                <a:schemeClr val="bg2">
                  <a:lumMod val="50000"/>
                </a:schemeClr>
              </a:solidFill>
            </a:endParaRPr>
          </a:p>
        </p:txBody>
      </p:sp>
      <p:pic>
        <p:nvPicPr>
          <p:cNvPr id="9" name="Imagem 8"/>
          <p:cNvPicPr>
            <a:picLocks noChangeAspect="1"/>
          </p:cNvPicPr>
          <p:nvPr/>
        </p:nvPicPr>
        <p:blipFill rotWithShape="1">
          <a:blip r:embed="rId3">
            <a:extLst>
              <a:ext uri="{28A0092B-C50C-407E-A947-70E740481C1C}">
                <a14:useLocalDpi xmlns:a14="http://schemas.microsoft.com/office/drawing/2010/main" xmlns="" val="0"/>
              </a:ext>
            </a:extLst>
          </a:blip>
          <a:srcRect t="20601" r="50787" b="11846"/>
          <a:stretch/>
        </p:blipFill>
        <p:spPr bwMode="auto">
          <a:xfrm>
            <a:off x="995082" y="1707654"/>
            <a:ext cx="1910426" cy="23996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2" descr="C:\Users\erlison\Desktop\img\Imagem1.pn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rot="19143378" flipH="1">
            <a:off x="2226898" y="28976"/>
            <a:ext cx="1530337" cy="203296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3424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1" decel="10000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p:cNvGrpSpPr/>
          <p:nvPr/>
        </p:nvGrpSpPr>
        <p:grpSpPr>
          <a:xfrm>
            <a:off x="0" y="-3572"/>
            <a:ext cx="4644008" cy="5155627"/>
            <a:chOff x="0" y="-3572"/>
            <a:chExt cx="6392864" cy="5155627"/>
          </a:xfrm>
        </p:grpSpPr>
        <p:grpSp>
          <p:nvGrpSpPr>
            <p:cNvPr id="8" name="Grupo 7"/>
            <p:cNvGrpSpPr/>
            <p:nvPr/>
          </p:nvGrpSpPr>
          <p:grpSpPr>
            <a:xfrm>
              <a:off x="0" y="-3572"/>
              <a:ext cx="6392864" cy="5147072"/>
              <a:chOff x="0" y="-3572"/>
              <a:chExt cx="6392864" cy="5147072"/>
            </a:xfrm>
          </p:grpSpPr>
          <p:sp>
            <p:nvSpPr>
              <p:cNvPr id="7" name="Freeform 5"/>
              <p:cNvSpPr>
                <a:spLocks/>
              </p:cNvSpPr>
              <p:nvPr/>
            </p:nvSpPr>
            <p:spPr bwMode="auto">
              <a:xfrm>
                <a:off x="0" y="0"/>
                <a:ext cx="5511800" cy="5143500"/>
              </a:xfrm>
              <a:custGeom>
                <a:avLst/>
                <a:gdLst>
                  <a:gd name="T0" fmla="*/ 13888 w 13888"/>
                  <a:gd name="T1" fmla="*/ 0 h 17280"/>
                  <a:gd name="T2" fmla="*/ 0 w 13888"/>
                  <a:gd name="T3" fmla="*/ 17280 h 17280"/>
                  <a:gd name="T4" fmla="*/ 3211 w 13888"/>
                  <a:gd name="T5" fmla="*/ 10385 h 17280"/>
                  <a:gd name="T6" fmla="*/ 3111 w 13888"/>
                  <a:gd name="T7" fmla="*/ 10192 h 17280"/>
                  <a:gd name="T8" fmla="*/ 3029 w 13888"/>
                  <a:gd name="T9" fmla="*/ 9994 h 17280"/>
                  <a:gd name="T10" fmla="*/ 2963 w 13888"/>
                  <a:gd name="T11" fmla="*/ 9795 h 17280"/>
                  <a:gd name="T12" fmla="*/ 2915 w 13888"/>
                  <a:gd name="T13" fmla="*/ 9591 h 17280"/>
                  <a:gd name="T14" fmla="*/ 2883 w 13888"/>
                  <a:gd name="T15" fmla="*/ 9387 h 17280"/>
                  <a:gd name="T16" fmla="*/ 2867 w 13888"/>
                  <a:gd name="T17" fmla="*/ 9182 h 17280"/>
                  <a:gd name="T18" fmla="*/ 2866 w 13888"/>
                  <a:gd name="T19" fmla="*/ 8978 h 17280"/>
                  <a:gd name="T20" fmla="*/ 2881 w 13888"/>
                  <a:gd name="T21" fmla="*/ 8775 h 17280"/>
                  <a:gd name="T22" fmla="*/ 2912 w 13888"/>
                  <a:gd name="T23" fmla="*/ 8574 h 17280"/>
                  <a:gd name="T24" fmla="*/ 2958 w 13888"/>
                  <a:gd name="T25" fmla="*/ 8376 h 17280"/>
                  <a:gd name="T26" fmla="*/ 3018 w 13888"/>
                  <a:gd name="T27" fmla="*/ 8182 h 17280"/>
                  <a:gd name="T28" fmla="*/ 3094 w 13888"/>
                  <a:gd name="T29" fmla="*/ 7993 h 17280"/>
                  <a:gd name="T30" fmla="*/ 3184 w 13888"/>
                  <a:gd name="T31" fmla="*/ 7811 h 17280"/>
                  <a:gd name="T32" fmla="*/ 3287 w 13888"/>
                  <a:gd name="T33" fmla="*/ 7635 h 17280"/>
                  <a:gd name="T34" fmla="*/ 3404 w 13888"/>
                  <a:gd name="T35" fmla="*/ 7466 h 17280"/>
                  <a:gd name="T36" fmla="*/ 3536 w 13888"/>
                  <a:gd name="T37" fmla="*/ 7306 h 17280"/>
                  <a:gd name="T38" fmla="*/ 3541 w 13888"/>
                  <a:gd name="T39" fmla="*/ 7144 h 17280"/>
                  <a:gd name="T40" fmla="*/ 3556 w 13888"/>
                  <a:gd name="T41" fmla="*/ 6983 h 17280"/>
                  <a:gd name="T42" fmla="*/ 3583 w 13888"/>
                  <a:gd name="T43" fmla="*/ 6825 h 17280"/>
                  <a:gd name="T44" fmla="*/ 3620 w 13888"/>
                  <a:gd name="T45" fmla="*/ 6667 h 17280"/>
                  <a:gd name="T46" fmla="*/ 3666 w 13888"/>
                  <a:gd name="T47" fmla="*/ 6513 h 17280"/>
                  <a:gd name="T48" fmla="*/ 3723 w 13888"/>
                  <a:gd name="T49" fmla="*/ 6362 h 17280"/>
                  <a:gd name="T50" fmla="*/ 3789 w 13888"/>
                  <a:gd name="T51" fmla="*/ 6214 h 17280"/>
                  <a:gd name="T52" fmla="*/ 3864 w 13888"/>
                  <a:gd name="T53" fmla="*/ 6072 h 17280"/>
                  <a:gd name="T54" fmla="*/ 3949 w 13888"/>
                  <a:gd name="T55" fmla="*/ 5932 h 17280"/>
                  <a:gd name="T56" fmla="*/ 4043 w 13888"/>
                  <a:gd name="T57" fmla="*/ 5800 h 17280"/>
                  <a:gd name="T58" fmla="*/ 4147 w 13888"/>
                  <a:gd name="T59" fmla="*/ 5673 h 17280"/>
                  <a:gd name="T60" fmla="*/ 4260 w 13888"/>
                  <a:gd name="T61" fmla="*/ 5552 h 17280"/>
                  <a:gd name="T62" fmla="*/ 4382 w 13888"/>
                  <a:gd name="T63" fmla="*/ 5438 h 17280"/>
                  <a:gd name="T64" fmla="*/ 4512 w 13888"/>
                  <a:gd name="T65" fmla="*/ 5332 h 17280"/>
                  <a:gd name="T66" fmla="*/ 4651 w 13888"/>
                  <a:gd name="T67" fmla="*/ 5233 h 17280"/>
                  <a:gd name="T68" fmla="*/ 4797 w 13888"/>
                  <a:gd name="T69" fmla="*/ 5143 h 17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88" h="17280">
                    <a:moveTo>
                      <a:pt x="4797" y="5143"/>
                    </a:moveTo>
                    <a:lnTo>
                      <a:pt x="13888" y="0"/>
                    </a:lnTo>
                    <a:lnTo>
                      <a:pt x="0" y="0"/>
                    </a:lnTo>
                    <a:lnTo>
                      <a:pt x="0" y="17280"/>
                    </a:lnTo>
                    <a:lnTo>
                      <a:pt x="7113" y="17280"/>
                    </a:lnTo>
                    <a:lnTo>
                      <a:pt x="3211" y="10385"/>
                    </a:lnTo>
                    <a:lnTo>
                      <a:pt x="3159" y="10289"/>
                    </a:lnTo>
                    <a:lnTo>
                      <a:pt x="3111" y="10192"/>
                    </a:lnTo>
                    <a:lnTo>
                      <a:pt x="3068" y="10094"/>
                    </a:lnTo>
                    <a:lnTo>
                      <a:pt x="3029" y="9994"/>
                    </a:lnTo>
                    <a:lnTo>
                      <a:pt x="2995" y="9895"/>
                    </a:lnTo>
                    <a:lnTo>
                      <a:pt x="2963" y="9795"/>
                    </a:lnTo>
                    <a:lnTo>
                      <a:pt x="2937" y="9693"/>
                    </a:lnTo>
                    <a:lnTo>
                      <a:pt x="2915" y="9591"/>
                    </a:lnTo>
                    <a:lnTo>
                      <a:pt x="2897" y="9490"/>
                    </a:lnTo>
                    <a:lnTo>
                      <a:pt x="2883" y="9387"/>
                    </a:lnTo>
                    <a:lnTo>
                      <a:pt x="2872" y="9285"/>
                    </a:lnTo>
                    <a:lnTo>
                      <a:pt x="2867" y="9182"/>
                    </a:lnTo>
                    <a:lnTo>
                      <a:pt x="2865" y="9081"/>
                    </a:lnTo>
                    <a:lnTo>
                      <a:pt x="2866" y="8978"/>
                    </a:lnTo>
                    <a:lnTo>
                      <a:pt x="2872" y="8877"/>
                    </a:lnTo>
                    <a:lnTo>
                      <a:pt x="2881" y="8775"/>
                    </a:lnTo>
                    <a:lnTo>
                      <a:pt x="2895" y="8675"/>
                    </a:lnTo>
                    <a:lnTo>
                      <a:pt x="2912" y="8574"/>
                    </a:lnTo>
                    <a:lnTo>
                      <a:pt x="2933" y="8475"/>
                    </a:lnTo>
                    <a:lnTo>
                      <a:pt x="2958" y="8376"/>
                    </a:lnTo>
                    <a:lnTo>
                      <a:pt x="2986" y="8278"/>
                    </a:lnTo>
                    <a:lnTo>
                      <a:pt x="3018" y="8182"/>
                    </a:lnTo>
                    <a:lnTo>
                      <a:pt x="3054" y="8087"/>
                    </a:lnTo>
                    <a:lnTo>
                      <a:pt x="3094" y="7993"/>
                    </a:lnTo>
                    <a:lnTo>
                      <a:pt x="3137" y="7901"/>
                    </a:lnTo>
                    <a:lnTo>
                      <a:pt x="3184" y="7811"/>
                    </a:lnTo>
                    <a:lnTo>
                      <a:pt x="3233" y="7722"/>
                    </a:lnTo>
                    <a:lnTo>
                      <a:pt x="3287" y="7635"/>
                    </a:lnTo>
                    <a:lnTo>
                      <a:pt x="3343" y="7549"/>
                    </a:lnTo>
                    <a:lnTo>
                      <a:pt x="3404" y="7466"/>
                    </a:lnTo>
                    <a:lnTo>
                      <a:pt x="3468" y="7385"/>
                    </a:lnTo>
                    <a:lnTo>
                      <a:pt x="3536" y="7306"/>
                    </a:lnTo>
                    <a:lnTo>
                      <a:pt x="3537" y="7225"/>
                    </a:lnTo>
                    <a:lnTo>
                      <a:pt x="3541" y="7144"/>
                    </a:lnTo>
                    <a:lnTo>
                      <a:pt x="3548" y="7064"/>
                    </a:lnTo>
                    <a:lnTo>
                      <a:pt x="3556" y="6983"/>
                    </a:lnTo>
                    <a:lnTo>
                      <a:pt x="3568" y="6903"/>
                    </a:lnTo>
                    <a:lnTo>
                      <a:pt x="3583" y="6825"/>
                    </a:lnTo>
                    <a:lnTo>
                      <a:pt x="3599" y="6746"/>
                    </a:lnTo>
                    <a:lnTo>
                      <a:pt x="3620" y="6667"/>
                    </a:lnTo>
                    <a:lnTo>
                      <a:pt x="3642" y="6590"/>
                    </a:lnTo>
                    <a:lnTo>
                      <a:pt x="3666" y="6513"/>
                    </a:lnTo>
                    <a:lnTo>
                      <a:pt x="3693" y="6437"/>
                    </a:lnTo>
                    <a:lnTo>
                      <a:pt x="3723" y="6362"/>
                    </a:lnTo>
                    <a:lnTo>
                      <a:pt x="3754" y="6288"/>
                    </a:lnTo>
                    <a:lnTo>
                      <a:pt x="3789" y="6214"/>
                    </a:lnTo>
                    <a:lnTo>
                      <a:pt x="3825" y="6142"/>
                    </a:lnTo>
                    <a:lnTo>
                      <a:pt x="3864" y="6072"/>
                    </a:lnTo>
                    <a:lnTo>
                      <a:pt x="3905" y="6002"/>
                    </a:lnTo>
                    <a:lnTo>
                      <a:pt x="3949" y="5932"/>
                    </a:lnTo>
                    <a:lnTo>
                      <a:pt x="3995" y="5865"/>
                    </a:lnTo>
                    <a:lnTo>
                      <a:pt x="4043" y="5800"/>
                    </a:lnTo>
                    <a:lnTo>
                      <a:pt x="4094" y="5736"/>
                    </a:lnTo>
                    <a:lnTo>
                      <a:pt x="4147" y="5673"/>
                    </a:lnTo>
                    <a:lnTo>
                      <a:pt x="4202" y="5612"/>
                    </a:lnTo>
                    <a:lnTo>
                      <a:pt x="4260" y="5552"/>
                    </a:lnTo>
                    <a:lnTo>
                      <a:pt x="4320" y="5494"/>
                    </a:lnTo>
                    <a:lnTo>
                      <a:pt x="4382" y="5438"/>
                    </a:lnTo>
                    <a:lnTo>
                      <a:pt x="4445" y="5384"/>
                    </a:lnTo>
                    <a:lnTo>
                      <a:pt x="4512" y="5332"/>
                    </a:lnTo>
                    <a:lnTo>
                      <a:pt x="4580" y="5281"/>
                    </a:lnTo>
                    <a:lnTo>
                      <a:pt x="4651" y="5233"/>
                    </a:lnTo>
                    <a:lnTo>
                      <a:pt x="4723" y="5187"/>
                    </a:lnTo>
                    <a:lnTo>
                      <a:pt x="4797" y="5143"/>
                    </a:lnTo>
                    <a:close/>
                  </a:path>
                </a:pathLst>
              </a:custGeom>
              <a:solidFill>
                <a:srgbClr val="67D93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t-BR">
                  <a:solidFill>
                    <a:srgbClr val="FF0000"/>
                  </a:solidFill>
                </a:endParaRPr>
              </a:p>
            </p:txBody>
          </p:sp>
          <p:sp>
            <p:nvSpPr>
              <p:cNvPr id="12" name="Freeform 9"/>
              <p:cNvSpPr>
                <a:spLocks/>
              </p:cNvSpPr>
              <p:nvPr/>
            </p:nvSpPr>
            <p:spPr bwMode="auto">
              <a:xfrm>
                <a:off x="1403351" y="-3572"/>
                <a:ext cx="4989513" cy="2175272"/>
              </a:xfrm>
              <a:custGeom>
                <a:avLst/>
                <a:gdLst>
                  <a:gd name="T0" fmla="*/ 87 w 18858"/>
                  <a:gd name="T1" fmla="*/ 10868 h 10962"/>
                  <a:gd name="T2" fmla="*/ 138 w 18858"/>
                  <a:gd name="T3" fmla="*/ 10815 h 10962"/>
                  <a:gd name="T4" fmla="*/ 189 w 18858"/>
                  <a:gd name="T5" fmla="*/ 10763 h 10962"/>
                  <a:gd name="T6" fmla="*/ 242 w 18858"/>
                  <a:gd name="T7" fmla="*/ 10712 h 10962"/>
                  <a:gd name="T8" fmla="*/ 296 w 18858"/>
                  <a:gd name="T9" fmla="*/ 10663 h 10962"/>
                  <a:gd name="T10" fmla="*/ 350 w 18858"/>
                  <a:gd name="T11" fmla="*/ 10614 h 10962"/>
                  <a:gd name="T12" fmla="*/ 405 w 18858"/>
                  <a:gd name="T13" fmla="*/ 10566 h 10962"/>
                  <a:gd name="T14" fmla="*/ 463 w 18858"/>
                  <a:gd name="T15" fmla="*/ 10519 h 10962"/>
                  <a:gd name="T16" fmla="*/ 521 w 18858"/>
                  <a:gd name="T17" fmla="*/ 10473 h 10962"/>
                  <a:gd name="T18" fmla="*/ 580 w 18858"/>
                  <a:gd name="T19" fmla="*/ 10427 h 10962"/>
                  <a:gd name="T20" fmla="*/ 639 w 18858"/>
                  <a:gd name="T21" fmla="*/ 10382 h 10962"/>
                  <a:gd name="T22" fmla="*/ 700 w 18858"/>
                  <a:gd name="T23" fmla="*/ 10340 h 10962"/>
                  <a:gd name="T24" fmla="*/ 763 w 18858"/>
                  <a:gd name="T25" fmla="*/ 10297 h 10962"/>
                  <a:gd name="T26" fmla="*/ 825 w 18858"/>
                  <a:gd name="T27" fmla="*/ 10256 h 10962"/>
                  <a:gd name="T28" fmla="*/ 890 w 18858"/>
                  <a:gd name="T29" fmla="*/ 10216 h 10962"/>
                  <a:gd name="T30" fmla="*/ 955 w 18858"/>
                  <a:gd name="T31" fmla="*/ 10176 h 10962"/>
                  <a:gd name="T32" fmla="*/ 1021 w 18858"/>
                  <a:gd name="T33" fmla="*/ 10138 h 10962"/>
                  <a:gd name="T34" fmla="*/ 18858 w 18858"/>
                  <a:gd name="T35" fmla="*/ 0 h 10962"/>
                  <a:gd name="T36" fmla="*/ 15525 w 18858"/>
                  <a:gd name="T37" fmla="*/ 0 h 10962"/>
                  <a:gd name="T38" fmla="*/ 1893 w 18858"/>
                  <a:gd name="T39" fmla="*/ 7716 h 10962"/>
                  <a:gd name="T40" fmla="*/ 1781 w 18858"/>
                  <a:gd name="T41" fmla="*/ 7782 h 10962"/>
                  <a:gd name="T42" fmla="*/ 1672 w 18858"/>
                  <a:gd name="T43" fmla="*/ 7851 h 10962"/>
                  <a:gd name="T44" fmla="*/ 1566 w 18858"/>
                  <a:gd name="T45" fmla="*/ 7924 h 10962"/>
                  <a:gd name="T46" fmla="*/ 1464 w 18858"/>
                  <a:gd name="T47" fmla="*/ 7999 h 10962"/>
                  <a:gd name="T48" fmla="*/ 1365 w 18858"/>
                  <a:gd name="T49" fmla="*/ 8077 h 10962"/>
                  <a:gd name="T50" fmla="*/ 1269 w 18858"/>
                  <a:gd name="T51" fmla="*/ 8158 h 10962"/>
                  <a:gd name="T52" fmla="*/ 1176 w 18858"/>
                  <a:gd name="T53" fmla="*/ 8243 h 10962"/>
                  <a:gd name="T54" fmla="*/ 1087 w 18858"/>
                  <a:gd name="T55" fmla="*/ 8329 h 10962"/>
                  <a:gd name="T56" fmla="*/ 1001 w 18858"/>
                  <a:gd name="T57" fmla="*/ 8419 h 10962"/>
                  <a:gd name="T58" fmla="*/ 918 w 18858"/>
                  <a:gd name="T59" fmla="*/ 8511 h 10962"/>
                  <a:gd name="T60" fmla="*/ 838 w 18858"/>
                  <a:gd name="T61" fmla="*/ 8605 h 10962"/>
                  <a:gd name="T62" fmla="*/ 763 w 18858"/>
                  <a:gd name="T63" fmla="*/ 8702 h 10962"/>
                  <a:gd name="T64" fmla="*/ 689 w 18858"/>
                  <a:gd name="T65" fmla="*/ 8801 h 10962"/>
                  <a:gd name="T66" fmla="*/ 621 w 18858"/>
                  <a:gd name="T67" fmla="*/ 8901 h 10962"/>
                  <a:gd name="T68" fmla="*/ 555 w 18858"/>
                  <a:gd name="T69" fmla="*/ 9004 h 10962"/>
                  <a:gd name="T70" fmla="*/ 493 w 18858"/>
                  <a:gd name="T71" fmla="*/ 9109 h 10962"/>
                  <a:gd name="T72" fmla="*/ 435 w 18858"/>
                  <a:gd name="T73" fmla="*/ 9216 h 10962"/>
                  <a:gd name="T74" fmla="*/ 380 w 18858"/>
                  <a:gd name="T75" fmla="*/ 9323 h 10962"/>
                  <a:gd name="T76" fmla="*/ 328 w 18858"/>
                  <a:gd name="T77" fmla="*/ 9434 h 10962"/>
                  <a:gd name="T78" fmla="*/ 281 w 18858"/>
                  <a:gd name="T79" fmla="*/ 9545 h 10962"/>
                  <a:gd name="T80" fmla="*/ 237 w 18858"/>
                  <a:gd name="T81" fmla="*/ 9658 h 10962"/>
                  <a:gd name="T82" fmla="*/ 196 w 18858"/>
                  <a:gd name="T83" fmla="*/ 9771 h 10962"/>
                  <a:gd name="T84" fmla="*/ 159 w 18858"/>
                  <a:gd name="T85" fmla="*/ 9887 h 10962"/>
                  <a:gd name="T86" fmla="*/ 126 w 18858"/>
                  <a:gd name="T87" fmla="*/ 10004 h 10962"/>
                  <a:gd name="T88" fmla="*/ 97 w 18858"/>
                  <a:gd name="T89" fmla="*/ 10120 h 10962"/>
                  <a:gd name="T90" fmla="*/ 72 w 18858"/>
                  <a:gd name="T91" fmla="*/ 10239 h 10962"/>
                  <a:gd name="T92" fmla="*/ 50 w 18858"/>
                  <a:gd name="T93" fmla="*/ 10358 h 10962"/>
                  <a:gd name="T94" fmla="*/ 32 w 18858"/>
                  <a:gd name="T95" fmla="*/ 10477 h 10962"/>
                  <a:gd name="T96" fmla="*/ 18 w 18858"/>
                  <a:gd name="T97" fmla="*/ 10598 h 10962"/>
                  <a:gd name="T98" fmla="*/ 8 w 18858"/>
                  <a:gd name="T99" fmla="*/ 10719 h 10962"/>
                  <a:gd name="T100" fmla="*/ 2 w 18858"/>
                  <a:gd name="T101" fmla="*/ 10841 h 10962"/>
                  <a:gd name="T102" fmla="*/ 0 w 18858"/>
                  <a:gd name="T103" fmla="*/ 10962 h 10962"/>
                  <a:gd name="T104" fmla="*/ 1 w 18858"/>
                  <a:gd name="T105" fmla="*/ 10961 h 10962"/>
                  <a:gd name="T106" fmla="*/ 2 w 18858"/>
                  <a:gd name="T107" fmla="*/ 10960 h 10962"/>
                  <a:gd name="T108" fmla="*/ 12 w 18858"/>
                  <a:gd name="T109" fmla="*/ 10949 h 10962"/>
                  <a:gd name="T110" fmla="*/ 20 w 18858"/>
                  <a:gd name="T111" fmla="*/ 10940 h 10962"/>
                  <a:gd name="T112" fmla="*/ 32 w 18858"/>
                  <a:gd name="T113" fmla="*/ 10927 h 10962"/>
                  <a:gd name="T114" fmla="*/ 42 w 18858"/>
                  <a:gd name="T115" fmla="*/ 10915 h 10962"/>
                  <a:gd name="T116" fmla="*/ 53 w 18858"/>
                  <a:gd name="T117" fmla="*/ 10903 h 10962"/>
                  <a:gd name="T118" fmla="*/ 65 w 18858"/>
                  <a:gd name="T119" fmla="*/ 10891 h 10962"/>
                  <a:gd name="T120" fmla="*/ 75 w 18858"/>
                  <a:gd name="T121" fmla="*/ 10879 h 10962"/>
                  <a:gd name="T122" fmla="*/ 87 w 18858"/>
                  <a:gd name="T123" fmla="*/ 10868 h 10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858" h="10962">
                    <a:moveTo>
                      <a:pt x="87" y="10868"/>
                    </a:moveTo>
                    <a:lnTo>
                      <a:pt x="138" y="10815"/>
                    </a:lnTo>
                    <a:lnTo>
                      <a:pt x="189" y="10763"/>
                    </a:lnTo>
                    <a:lnTo>
                      <a:pt x="242" y="10712"/>
                    </a:lnTo>
                    <a:lnTo>
                      <a:pt x="296" y="10663"/>
                    </a:lnTo>
                    <a:lnTo>
                      <a:pt x="350" y="10614"/>
                    </a:lnTo>
                    <a:lnTo>
                      <a:pt x="405" y="10566"/>
                    </a:lnTo>
                    <a:lnTo>
                      <a:pt x="463" y="10519"/>
                    </a:lnTo>
                    <a:lnTo>
                      <a:pt x="521" y="10473"/>
                    </a:lnTo>
                    <a:lnTo>
                      <a:pt x="580" y="10427"/>
                    </a:lnTo>
                    <a:lnTo>
                      <a:pt x="639" y="10382"/>
                    </a:lnTo>
                    <a:lnTo>
                      <a:pt x="700" y="10340"/>
                    </a:lnTo>
                    <a:lnTo>
                      <a:pt x="763" y="10297"/>
                    </a:lnTo>
                    <a:lnTo>
                      <a:pt x="825" y="10256"/>
                    </a:lnTo>
                    <a:lnTo>
                      <a:pt x="890" y="10216"/>
                    </a:lnTo>
                    <a:lnTo>
                      <a:pt x="955" y="10176"/>
                    </a:lnTo>
                    <a:lnTo>
                      <a:pt x="1021" y="10138"/>
                    </a:lnTo>
                    <a:lnTo>
                      <a:pt x="18858" y="0"/>
                    </a:lnTo>
                    <a:lnTo>
                      <a:pt x="15525" y="0"/>
                    </a:lnTo>
                    <a:lnTo>
                      <a:pt x="1893" y="7716"/>
                    </a:lnTo>
                    <a:lnTo>
                      <a:pt x="1781" y="7782"/>
                    </a:lnTo>
                    <a:lnTo>
                      <a:pt x="1672" y="7851"/>
                    </a:lnTo>
                    <a:lnTo>
                      <a:pt x="1566" y="7924"/>
                    </a:lnTo>
                    <a:lnTo>
                      <a:pt x="1464" y="7999"/>
                    </a:lnTo>
                    <a:lnTo>
                      <a:pt x="1365" y="8077"/>
                    </a:lnTo>
                    <a:lnTo>
                      <a:pt x="1269" y="8158"/>
                    </a:lnTo>
                    <a:lnTo>
                      <a:pt x="1176" y="8243"/>
                    </a:lnTo>
                    <a:lnTo>
                      <a:pt x="1087" y="8329"/>
                    </a:lnTo>
                    <a:lnTo>
                      <a:pt x="1001" y="8419"/>
                    </a:lnTo>
                    <a:lnTo>
                      <a:pt x="918" y="8511"/>
                    </a:lnTo>
                    <a:lnTo>
                      <a:pt x="838" y="8605"/>
                    </a:lnTo>
                    <a:lnTo>
                      <a:pt x="763" y="8702"/>
                    </a:lnTo>
                    <a:lnTo>
                      <a:pt x="689" y="8801"/>
                    </a:lnTo>
                    <a:lnTo>
                      <a:pt x="621" y="8901"/>
                    </a:lnTo>
                    <a:lnTo>
                      <a:pt x="555" y="9004"/>
                    </a:lnTo>
                    <a:lnTo>
                      <a:pt x="493" y="9109"/>
                    </a:lnTo>
                    <a:lnTo>
                      <a:pt x="435" y="9216"/>
                    </a:lnTo>
                    <a:lnTo>
                      <a:pt x="380" y="9323"/>
                    </a:lnTo>
                    <a:lnTo>
                      <a:pt x="328" y="9434"/>
                    </a:lnTo>
                    <a:lnTo>
                      <a:pt x="281" y="9545"/>
                    </a:lnTo>
                    <a:lnTo>
                      <a:pt x="237" y="9658"/>
                    </a:lnTo>
                    <a:lnTo>
                      <a:pt x="196" y="9771"/>
                    </a:lnTo>
                    <a:lnTo>
                      <a:pt x="159" y="9887"/>
                    </a:lnTo>
                    <a:lnTo>
                      <a:pt x="126" y="10004"/>
                    </a:lnTo>
                    <a:lnTo>
                      <a:pt x="97" y="10120"/>
                    </a:lnTo>
                    <a:lnTo>
                      <a:pt x="72" y="10239"/>
                    </a:lnTo>
                    <a:lnTo>
                      <a:pt x="50" y="10358"/>
                    </a:lnTo>
                    <a:lnTo>
                      <a:pt x="32" y="10477"/>
                    </a:lnTo>
                    <a:lnTo>
                      <a:pt x="18" y="10598"/>
                    </a:lnTo>
                    <a:lnTo>
                      <a:pt x="8" y="10719"/>
                    </a:lnTo>
                    <a:lnTo>
                      <a:pt x="2" y="10841"/>
                    </a:lnTo>
                    <a:lnTo>
                      <a:pt x="0" y="10962"/>
                    </a:lnTo>
                    <a:lnTo>
                      <a:pt x="1" y="10961"/>
                    </a:lnTo>
                    <a:lnTo>
                      <a:pt x="2" y="10960"/>
                    </a:lnTo>
                    <a:lnTo>
                      <a:pt x="12" y="10949"/>
                    </a:lnTo>
                    <a:lnTo>
                      <a:pt x="20" y="10940"/>
                    </a:lnTo>
                    <a:lnTo>
                      <a:pt x="32" y="10927"/>
                    </a:lnTo>
                    <a:lnTo>
                      <a:pt x="42" y="10915"/>
                    </a:lnTo>
                    <a:lnTo>
                      <a:pt x="53" y="10903"/>
                    </a:lnTo>
                    <a:lnTo>
                      <a:pt x="65" y="10891"/>
                    </a:lnTo>
                    <a:lnTo>
                      <a:pt x="75" y="10879"/>
                    </a:lnTo>
                    <a:lnTo>
                      <a:pt x="87" y="10868"/>
                    </a:lnTo>
                    <a:close/>
                  </a:path>
                </a:pathLst>
              </a:custGeom>
              <a:solidFill>
                <a:srgbClr val="43B95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t-BR"/>
              </a:p>
            </p:txBody>
          </p:sp>
        </p:grpSp>
        <p:sp>
          <p:nvSpPr>
            <p:cNvPr id="16" name="Freeform 13"/>
            <p:cNvSpPr>
              <a:spLocks noEditPoints="1"/>
            </p:cNvSpPr>
            <p:nvPr/>
          </p:nvSpPr>
          <p:spPr bwMode="auto">
            <a:xfrm>
              <a:off x="1124495" y="2185017"/>
              <a:ext cx="2359025" cy="2967038"/>
            </a:xfrm>
            <a:custGeom>
              <a:avLst/>
              <a:gdLst>
                <a:gd name="T0" fmla="*/ 1174 w 10402"/>
                <a:gd name="T1" fmla="*/ 0 h 17444"/>
                <a:gd name="T2" fmla="*/ 1174 w 10402"/>
                <a:gd name="T3" fmla="*/ 0 h 17444"/>
                <a:gd name="T4" fmla="*/ 10402 w 10402"/>
                <a:gd name="T5" fmla="*/ 17444 h 17444"/>
                <a:gd name="T6" fmla="*/ 1695 w 10402"/>
                <a:gd name="T7" fmla="*/ 2065 h 17444"/>
                <a:gd name="T8" fmla="*/ 1613 w 10402"/>
                <a:gd name="T9" fmla="*/ 1906 h 17444"/>
                <a:gd name="T10" fmla="*/ 1538 w 10402"/>
                <a:gd name="T11" fmla="*/ 1744 h 17444"/>
                <a:gd name="T12" fmla="*/ 1472 w 10402"/>
                <a:gd name="T13" fmla="*/ 1582 h 17444"/>
                <a:gd name="T14" fmla="*/ 1411 w 10402"/>
                <a:gd name="T15" fmla="*/ 1418 h 17444"/>
                <a:gd name="T16" fmla="*/ 1357 w 10402"/>
                <a:gd name="T17" fmla="*/ 1253 h 17444"/>
                <a:gd name="T18" fmla="*/ 1311 w 10402"/>
                <a:gd name="T19" fmla="*/ 1086 h 17444"/>
                <a:gd name="T20" fmla="*/ 1271 w 10402"/>
                <a:gd name="T21" fmla="*/ 919 h 17444"/>
                <a:gd name="T22" fmla="*/ 1252 w 10402"/>
                <a:gd name="T23" fmla="*/ 826 h 17444"/>
                <a:gd name="T24" fmla="*/ 1249 w 10402"/>
                <a:gd name="T25" fmla="*/ 809 h 17444"/>
                <a:gd name="T26" fmla="*/ 1244 w 10402"/>
                <a:gd name="T27" fmla="*/ 784 h 17444"/>
                <a:gd name="T28" fmla="*/ 1238 w 10402"/>
                <a:gd name="T29" fmla="*/ 750 h 17444"/>
                <a:gd name="T30" fmla="*/ 1234 w 10402"/>
                <a:gd name="T31" fmla="*/ 723 h 17444"/>
                <a:gd name="T32" fmla="*/ 1231 w 10402"/>
                <a:gd name="T33" fmla="*/ 703 h 17444"/>
                <a:gd name="T34" fmla="*/ 1226 w 10402"/>
                <a:gd name="T35" fmla="*/ 677 h 17444"/>
                <a:gd name="T36" fmla="*/ 1221 w 10402"/>
                <a:gd name="T37" fmla="*/ 645 h 17444"/>
                <a:gd name="T38" fmla="*/ 1217 w 10402"/>
                <a:gd name="T39" fmla="*/ 619 h 17444"/>
                <a:gd name="T40" fmla="*/ 1214 w 10402"/>
                <a:gd name="T41" fmla="*/ 597 h 17444"/>
                <a:gd name="T42" fmla="*/ 1209 w 10402"/>
                <a:gd name="T43" fmla="*/ 553 h 17444"/>
                <a:gd name="T44" fmla="*/ 1200 w 10402"/>
                <a:gd name="T45" fmla="*/ 486 h 17444"/>
                <a:gd name="T46" fmla="*/ 1193 w 10402"/>
                <a:gd name="T47" fmla="*/ 419 h 17444"/>
                <a:gd name="T48" fmla="*/ 1188 w 10402"/>
                <a:gd name="T49" fmla="*/ 351 h 17444"/>
                <a:gd name="T50" fmla="*/ 1184 w 10402"/>
                <a:gd name="T51" fmla="*/ 304 h 17444"/>
                <a:gd name="T52" fmla="*/ 1183 w 10402"/>
                <a:gd name="T53" fmla="*/ 279 h 17444"/>
                <a:gd name="T54" fmla="*/ 1181 w 10402"/>
                <a:gd name="T55" fmla="*/ 253 h 17444"/>
                <a:gd name="T56" fmla="*/ 1179 w 10402"/>
                <a:gd name="T57" fmla="*/ 227 h 17444"/>
                <a:gd name="T58" fmla="*/ 1178 w 10402"/>
                <a:gd name="T59" fmla="*/ 201 h 17444"/>
                <a:gd name="T60" fmla="*/ 1177 w 10402"/>
                <a:gd name="T61" fmla="*/ 174 h 17444"/>
                <a:gd name="T62" fmla="*/ 1176 w 10402"/>
                <a:gd name="T63" fmla="*/ 147 h 17444"/>
                <a:gd name="T64" fmla="*/ 1175 w 10402"/>
                <a:gd name="T65" fmla="*/ 120 h 17444"/>
                <a:gd name="T66" fmla="*/ 1175 w 10402"/>
                <a:gd name="T67" fmla="*/ 94 h 17444"/>
                <a:gd name="T68" fmla="*/ 1174 w 10402"/>
                <a:gd name="T69" fmla="*/ 67 h 17444"/>
                <a:gd name="T70" fmla="*/ 1174 w 10402"/>
                <a:gd name="T71" fmla="*/ 39 h 17444"/>
                <a:gd name="T72" fmla="*/ 1174 w 10402"/>
                <a:gd name="T73" fmla="*/ 14 h 17444"/>
                <a:gd name="T74" fmla="*/ 1174 w 10402"/>
                <a:gd name="T75" fmla="*/ 0 h 17444"/>
                <a:gd name="T76" fmla="*/ 1174 w 10402"/>
                <a:gd name="T77" fmla="*/ 0 h 17444"/>
                <a:gd name="T78" fmla="*/ 945 w 10402"/>
                <a:gd name="T79" fmla="*/ 279 h 17444"/>
                <a:gd name="T80" fmla="*/ 739 w 10402"/>
                <a:gd name="T81" fmla="*/ 575 h 17444"/>
                <a:gd name="T82" fmla="*/ 557 w 10402"/>
                <a:gd name="T83" fmla="*/ 882 h 17444"/>
                <a:gd name="T84" fmla="*/ 401 w 10402"/>
                <a:gd name="T85" fmla="*/ 1203 h 17444"/>
                <a:gd name="T86" fmla="*/ 269 w 10402"/>
                <a:gd name="T87" fmla="*/ 1532 h 17444"/>
                <a:gd name="T88" fmla="*/ 164 w 10402"/>
                <a:gd name="T89" fmla="*/ 1871 h 17444"/>
                <a:gd name="T90" fmla="*/ 84 w 10402"/>
                <a:gd name="T91" fmla="*/ 2218 h 17444"/>
                <a:gd name="T92" fmla="*/ 29 w 10402"/>
                <a:gd name="T93" fmla="*/ 2569 h 17444"/>
                <a:gd name="T94" fmla="*/ 3 w 10402"/>
                <a:gd name="T95" fmla="*/ 2924 h 17444"/>
                <a:gd name="T96" fmla="*/ 3 w 10402"/>
                <a:gd name="T97" fmla="*/ 3282 h 17444"/>
                <a:gd name="T98" fmla="*/ 32 w 10402"/>
                <a:gd name="T99" fmla="*/ 3639 h 17444"/>
                <a:gd name="T100" fmla="*/ 88 w 10402"/>
                <a:gd name="T101" fmla="*/ 3997 h 17444"/>
                <a:gd name="T102" fmla="*/ 173 w 10402"/>
                <a:gd name="T103" fmla="*/ 4351 h 17444"/>
                <a:gd name="T104" fmla="*/ 288 w 10402"/>
                <a:gd name="T105" fmla="*/ 4702 h 17444"/>
                <a:gd name="T106" fmla="*/ 431 w 10402"/>
                <a:gd name="T107" fmla="*/ 5047 h 17444"/>
                <a:gd name="T108" fmla="*/ 604 w 10402"/>
                <a:gd name="T109" fmla="*/ 5384 h 17444"/>
                <a:gd name="T110" fmla="*/ 10402 w 10402"/>
                <a:gd name="T111" fmla="*/ 17444 h 17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402" h="17444">
                  <a:moveTo>
                    <a:pt x="1174" y="1"/>
                  </a:moveTo>
                  <a:lnTo>
                    <a:pt x="1174" y="0"/>
                  </a:lnTo>
                  <a:lnTo>
                    <a:pt x="1174" y="0"/>
                  </a:lnTo>
                  <a:lnTo>
                    <a:pt x="1174" y="0"/>
                  </a:lnTo>
                  <a:lnTo>
                    <a:pt x="1174" y="1"/>
                  </a:lnTo>
                  <a:close/>
                  <a:moveTo>
                    <a:pt x="10402" y="17444"/>
                  </a:moveTo>
                  <a:lnTo>
                    <a:pt x="1739" y="2143"/>
                  </a:lnTo>
                  <a:lnTo>
                    <a:pt x="1695" y="2065"/>
                  </a:lnTo>
                  <a:lnTo>
                    <a:pt x="1653" y="1985"/>
                  </a:lnTo>
                  <a:lnTo>
                    <a:pt x="1613" y="1906"/>
                  </a:lnTo>
                  <a:lnTo>
                    <a:pt x="1575" y="1826"/>
                  </a:lnTo>
                  <a:lnTo>
                    <a:pt x="1538" y="1744"/>
                  </a:lnTo>
                  <a:lnTo>
                    <a:pt x="1504" y="1664"/>
                  </a:lnTo>
                  <a:lnTo>
                    <a:pt x="1472" y="1582"/>
                  </a:lnTo>
                  <a:lnTo>
                    <a:pt x="1440" y="1500"/>
                  </a:lnTo>
                  <a:lnTo>
                    <a:pt x="1411" y="1418"/>
                  </a:lnTo>
                  <a:lnTo>
                    <a:pt x="1383" y="1336"/>
                  </a:lnTo>
                  <a:lnTo>
                    <a:pt x="1357" y="1253"/>
                  </a:lnTo>
                  <a:lnTo>
                    <a:pt x="1333" y="1170"/>
                  </a:lnTo>
                  <a:lnTo>
                    <a:pt x="1311" y="1086"/>
                  </a:lnTo>
                  <a:lnTo>
                    <a:pt x="1291" y="1003"/>
                  </a:lnTo>
                  <a:lnTo>
                    <a:pt x="1271" y="919"/>
                  </a:lnTo>
                  <a:lnTo>
                    <a:pt x="1253" y="835"/>
                  </a:lnTo>
                  <a:lnTo>
                    <a:pt x="1252" y="826"/>
                  </a:lnTo>
                  <a:lnTo>
                    <a:pt x="1250" y="818"/>
                  </a:lnTo>
                  <a:lnTo>
                    <a:pt x="1249" y="809"/>
                  </a:lnTo>
                  <a:lnTo>
                    <a:pt x="1247" y="800"/>
                  </a:lnTo>
                  <a:lnTo>
                    <a:pt x="1244" y="784"/>
                  </a:lnTo>
                  <a:lnTo>
                    <a:pt x="1241" y="766"/>
                  </a:lnTo>
                  <a:lnTo>
                    <a:pt x="1238" y="750"/>
                  </a:lnTo>
                  <a:lnTo>
                    <a:pt x="1235" y="733"/>
                  </a:lnTo>
                  <a:lnTo>
                    <a:pt x="1234" y="723"/>
                  </a:lnTo>
                  <a:lnTo>
                    <a:pt x="1232" y="713"/>
                  </a:lnTo>
                  <a:lnTo>
                    <a:pt x="1231" y="703"/>
                  </a:lnTo>
                  <a:lnTo>
                    <a:pt x="1228" y="693"/>
                  </a:lnTo>
                  <a:lnTo>
                    <a:pt x="1226" y="677"/>
                  </a:lnTo>
                  <a:lnTo>
                    <a:pt x="1224" y="661"/>
                  </a:lnTo>
                  <a:lnTo>
                    <a:pt x="1221" y="645"/>
                  </a:lnTo>
                  <a:lnTo>
                    <a:pt x="1219" y="629"/>
                  </a:lnTo>
                  <a:lnTo>
                    <a:pt x="1217" y="619"/>
                  </a:lnTo>
                  <a:lnTo>
                    <a:pt x="1216" y="608"/>
                  </a:lnTo>
                  <a:lnTo>
                    <a:pt x="1214" y="597"/>
                  </a:lnTo>
                  <a:lnTo>
                    <a:pt x="1213" y="587"/>
                  </a:lnTo>
                  <a:lnTo>
                    <a:pt x="1209" y="553"/>
                  </a:lnTo>
                  <a:lnTo>
                    <a:pt x="1204" y="519"/>
                  </a:lnTo>
                  <a:lnTo>
                    <a:pt x="1200" y="486"/>
                  </a:lnTo>
                  <a:lnTo>
                    <a:pt x="1197" y="452"/>
                  </a:lnTo>
                  <a:lnTo>
                    <a:pt x="1193" y="419"/>
                  </a:lnTo>
                  <a:lnTo>
                    <a:pt x="1190" y="385"/>
                  </a:lnTo>
                  <a:lnTo>
                    <a:pt x="1188" y="351"/>
                  </a:lnTo>
                  <a:lnTo>
                    <a:pt x="1185" y="317"/>
                  </a:lnTo>
                  <a:lnTo>
                    <a:pt x="1184" y="304"/>
                  </a:lnTo>
                  <a:lnTo>
                    <a:pt x="1184" y="292"/>
                  </a:lnTo>
                  <a:lnTo>
                    <a:pt x="1183" y="279"/>
                  </a:lnTo>
                  <a:lnTo>
                    <a:pt x="1181" y="266"/>
                  </a:lnTo>
                  <a:lnTo>
                    <a:pt x="1181" y="253"/>
                  </a:lnTo>
                  <a:lnTo>
                    <a:pt x="1180" y="240"/>
                  </a:lnTo>
                  <a:lnTo>
                    <a:pt x="1179" y="227"/>
                  </a:lnTo>
                  <a:lnTo>
                    <a:pt x="1179" y="214"/>
                  </a:lnTo>
                  <a:lnTo>
                    <a:pt x="1178" y="201"/>
                  </a:lnTo>
                  <a:lnTo>
                    <a:pt x="1178" y="188"/>
                  </a:lnTo>
                  <a:lnTo>
                    <a:pt x="1177" y="174"/>
                  </a:lnTo>
                  <a:lnTo>
                    <a:pt x="1177" y="160"/>
                  </a:lnTo>
                  <a:lnTo>
                    <a:pt x="1176" y="147"/>
                  </a:lnTo>
                  <a:lnTo>
                    <a:pt x="1176" y="134"/>
                  </a:lnTo>
                  <a:lnTo>
                    <a:pt x="1175" y="120"/>
                  </a:lnTo>
                  <a:lnTo>
                    <a:pt x="1175" y="107"/>
                  </a:lnTo>
                  <a:lnTo>
                    <a:pt x="1175" y="94"/>
                  </a:lnTo>
                  <a:lnTo>
                    <a:pt x="1175" y="80"/>
                  </a:lnTo>
                  <a:lnTo>
                    <a:pt x="1174" y="67"/>
                  </a:lnTo>
                  <a:lnTo>
                    <a:pt x="1174" y="52"/>
                  </a:lnTo>
                  <a:lnTo>
                    <a:pt x="1174" y="39"/>
                  </a:lnTo>
                  <a:lnTo>
                    <a:pt x="1174" y="26"/>
                  </a:lnTo>
                  <a:lnTo>
                    <a:pt x="1174" y="14"/>
                  </a:lnTo>
                  <a:lnTo>
                    <a:pt x="1174" y="1"/>
                  </a:lnTo>
                  <a:lnTo>
                    <a:pt x="1174" y="0"/>
                  </a:lnTo>
                  <a:lnTo>
                    <a:pt x="1174" y="0"/>
                  </a:lnTo>
                  <a:lnTo>
                    <a:pt x="1174" y="0"/>
                  </a:lnTo>
                  <a:lnTo>
                    <a:pt x="1056" y="137"/>
                  </a:lnTo>
                  <a:lnTo>
                    <a:pt x="945" y="279"/>
                  </a:lnTo>
                  <a:lnTo>
                    <a:pt x="839" y="425"/>
                  </a:lnTo>
                  <a:lnTo>
                    <a:pt x="739" y="575"/>
                  </a:lnTo>
                  <a:lnTo>
                    <a:pt x="646" y="726"/>
                  </a:lnTo>
                  <a:lnTo>
                    <a:pt x="557" y="882"/>
                  </a:lnTo>
                  <a:lnTo>
                    <a:pt x="477" y="1041"/>
                  </a:lnTo>
                  <a:lnTo>
                    <a:pt x="401" y="1203"/>
                  </a:lnTo>
                  <a:lnTo>
                    <a:pt x="333" y="1366"/>
                  </a:lnTo>
                  <a:lnTo>
                    <a:pt x="269" y="1532"/>
                  </a:lnTo>
                  <a:lnTo>
                    <a:pt x="214" y="1701"/>
                  </a:lnTo>
                  <a:lnTo>
                    <a:pt x="164" y="1871"/>
                  </a:lnTo>
                  <a:lnTo>
                    <a:pt x="120" y="2043"/>
                  </a:lnTo>
                  <a:lnTo>
                    <a:pt x="84" y="2218"/>
                  </a:lnTo>
                  <a:lnTo>
                    <a:pt x="53" y="2392"/>
                  </a:lnTo>
                  <a:lnTo>
                    <a:pt x="29" y="2569"/>
                  </a:lnTo>
                  <a:lnTo>
                    <a:pt x="13" y="2745"/>
                  </a:lnTo>
                  <a:lnTo>
                    <a:pt x="3" y="2924"/>
                  </a:lnTo>
                  <a:lnTo>
                    <a:pt x="0" y="3103"/>
                  </a:lnTo>
                  <a:lnTo>
                    <a:pt x="3" y="3282"/>
                  </a:lnTo>
                  <a:lnTo>
                    <a:pt x="14" y="3460"/>
                  </a:lnTo>
                  <a:lnTo>
                    <a:pt x="32" y="3639"/>
                  </a:lnTo>
                  <a:lnTo>
                    <a:pt x="57" y="3818"/>
                  </a:lnTo>
                  <a:lnTo>
                    <a:pt x="88" y="3997"/>
                  </a:lnTo>
                  <a:lnTo>
                    <a:pt x="128" y="4175"/>
                  </a:lnTo>
                  <a:lnTo>
                    <a:pt x="173" y="4351"/>
                  </a:lnTo>
                  <a:lnTo>
                    <a:pt x="227" y="4527"/>
                  </a:lnTo>
                  <a:lnTo>
                    <a:pt x="288" y="4702"/>
                  </a:lnTo>
                  <a:lnTo>
                    <a:pt x="356" y="4876"/>
                  </a:lnTo>
                  <a:lnTo>
                    <a:pt x="431" y="5047"/>
                  </a:lnTo>
                  <a:lnTo>
                    <a:pt x="514" y="5217"/>
                  </a:lnTo>
                  <a:lnTo>
                    <a:pt x="604" y="5384"/>
                  </a:lnTo>
                  <a:lnTo>
                    <a:pt x="7434" y="17444"/>
                  </a:lnTo>
                  <a:lnTo>
                    <a:pt x="10402" y="17444"/>
                  </a:lnTo>
                  <a:close/>
                </a:path>
              </a:pathLst>
            </a:custGeom>
            <a:solidFill>
              <a:srgbClr val="34602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t-BR"/>
            </a:p>
          </p:txBody>
        </p:sp>
      </p:grpSp>
      <p:pic>
        <p:nvPicPr>
          <p:cNvPr id="2" name="Picture 2" descr="C:\Users\fagne\OneDrive\Área de Trabalho\IFAL_MARAGOGI_vertical.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27984" y="339502"/>
            <a:ext cx="1872208" cy="1008112"/>
          </a:xfrm>
          <a:prstGeom prst="rect">
            <a:avLst/>
          </a:prstGeom>
          <a:noFill/>
          <a:extLst>
            <a:ext uri="{909E8E84-426E-40DD-AFC4-6F175D3DCCD1}">
              <a14:hiddenFill xmlns:a14="http://schemas.microsoft.com/office/drawing/2010/main" xmlns="">
                <a:solidFill>
                  <a:srgbClr val="FFFFFF"/>
                </a:solidFill>
              </a14:hiddenFill>
            </a:ext>
          </a:extLst>
        </p:spPr>
      </p:pic>
      <p:sp>
        <p:nvSpPr>
          <p:cNvPr id="3" name="CaixaDeTexto 2"/>
          <p:cNvSpPr txBox="1"/>
          <p:nvPr/>
        </p:nvSpPr>
        <p:spPr>
          <a:xfrm>
            <a:off x="1019445" y="2185017"/>
            <a:ext cx="8124555" cy="1569660"/>
          </a:xfrm>
          <a:prstGeom prst="rect">
            <a:avLst/>
          </a:prstGeom>
          <a:solidFill>
            <a:srgbClr val="FF0000"/>
          </a:solidFill>
        </p:spPr>
        <p:txBody>
          <a:bodyPr wrap="square" rtlCol="0">
            <a:spAutoFit/>
          </a:bodyPr>
          <a:lstStyle/>
          <a:p>
            <a:pPr algn="ctr"/>
            <a:r>
              <a:rPr lang="pt-BR" sz="2400" b="1" dirty="0">
                <a:solidFill>
                  <a:schemeClr val="bg1"/>
                </a:solidFill>
              </a:rPr>
              <a:t>A</a:t>
            </a:r>
            <a:r>
              <a:rPr lang="pt-BR" sz="2400" b="1" dirty="0" smtClean="0">
                <a:solidFill>
                  <a:schemeClr val="bg1"/>
                </a:solidFill>
              </a:rPr>
              <a:t> Resolução nº50/2020 aborda  as diretrizes referentes ao Ensino Remoto Emergencial (ERE) no âmbito do IFAL.</a:t>
            </a:r>
          </a:p>
          <a:p>
            <a:pPr algn="ctr"/>
            <a:r>
              <a:rPr lang="pt-BR" sz="2400" b="1" dirty="0" smtClean="0">
                <a:solidFill>
                  <a:schemeClr val="bg1"/>
                </a:solidFill>
              </a:rPr>
              <a:t>Esta cartilha foi elaborada com base na referida resolução. Seu objetivo é esclarecer algumas dúvidas acerca do ERE</a:t>
            </a:r>
            <a:endParaRPr lang="pt-BR" sz="2400" b="1" dirty="0">
              <a:solidFill>
                <a:schemeClr val="bg1"/>
              </a:solidFill>
            </a:endParaRPr>
          </a:p>
        </p:txBody>
      </p:sp>
      <p:pic>
        <p:nvPicPr>
          <p:cNvPr id="11" name="Imagem 10"/>
          <p:cNvPicPr>
            <a:picLocks noChangeAspect="1"/>
          </p:cNvPicPr>
          <p:nvPr/>
        </p:nvPicPr>
        <p:blipFill>
          <a:blip r:embed="rId3">
            <a:extLst>
              <a:ext uri="{28A0092B-C50C-407E-A947-70E740481C1C}">
                <a14:useLocalDpi xmlns:a14="http://schemas.microsoft.com/office/drawing/2010/main" xmlns="" val="0"/>
              </a:ext>
            </a:extLst>
          </a:blip>
          <a:srcRect l="61024" t="16400" b="65750"/>
          <a:stretch>
            <a:fillRect/>
          </a:stretch>
        </p:blipFill>
        <p:spPr bwMode="auto">
          <a:xfrm>
            <a:off x="6128129" y="3873517"/>
            <a:ext cx="3021468" cy="10137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6341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24000" decel="7600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750" fill="hold"/>
                                        <p:tgtEl>
                                          <p:spTgt spid="11"/>
                                        </p:tgtEl>
                                        <p:attrNameLst>
                                          <p:attrName>ppt_x</p:attrName>
                                        </p:attrNameLst>
                                      </p:cBhvr>
                                      <p:tavLst>
                                        <p:tav tm="0">
                                          <p:val>
                                            <p:strVal val="1+#ppt_w/2"/>
                                          </p:val>
                                        </p:tav>
                                        <p:tav tm="100000">
                                          <p:val>
                                            <p:strVal val="#ppt_x"/>
                                          </p:val>
                                        </p:tav>
                                      </p:tavLst>
                                    </p:anim>
                                    <p:anim calcmode="lin" valueType="num">
                                      <p:cBhvr additive="base">
                                        <p:cTn id="8" dur="175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0"/>
            <a:ext cx="9144000" cy="1635646"/>
          </a:xfrm>
          <a:blipFill>
            <a:blip r:embed="rId3"/>
            <a:tile tx="0" ty="0" sx="100000" sy="100000" flip="none" algn="tl"/>
          </a:blipFill>
        </p:spPr>
        <p:txBody>
          <a:bodyPr>
            <a:noAutofit/>
          </a:bodyPr>
          <a:lstStyle/>
          <a:p>
            <a:r>
              <a:rPr lang="pt-BR" sz="3600" b="1" dirty="0" smtClean="0">
                <a:solidFill>
                  <a:srgbClr val="FF0000"/>
                </a:solidFill>
              </a:rPr>
              <a:t>Você sabe o que é o Ensino Remoto Emergencial (ERE)?</a:t>
            </a:r>
            <a:endParaRPr lang="pt-BR" sz="3600" b="1" dirty="0">
              <a:solidFill>
                <a:srgbClr val="FF0000"/>
              </a:solidFill>
            </a:endParaRPr>
          </a:p>
        </p:txBody>
      </p:sp>
      <p:sp>
        <p:nvSpPr>
          <p:cNvPr id="3" name="Subtítulo 2"/>
          <p:cNvSpPr>
            <a:spLocks noGrp="1"/>
          </p:cNvSpPr>
          <p:nvPr>
            <p:ph type="subTitle" idx="1"/>
          </p:nvPr>
        </p:nvSpPr>
        <p:spPr>
          <a:xfrm>
            <a:off x="26368" y="1386548"/>
            <a:ext cx="9144000" cy="3756952"/>
          </a:xfrm>
          <a:blipFill>
            <a:blip r:embed="rId3"/>
            <a:tile tx="0" ty="0" sx="100000" sy="100000" flip="none" algn="tl"/>
          </a:blipFill>
        </p:spPr>
        <p:txBody>
          <a:bodyPr>
            <a:normAutofit/>
          </a:bodyPr>
          <a:lstStyle/>
          <a:p>
            <a:pPr algn="just"/>
            <a:endParaRPr lang="pt-PT" sz="2400" dirty="0" smtClean="0">
              <a:latin typeface="Calibri" pitchFamily="34" charset="0"/>
              <a:cs typeface="Calibri" pitchFamily="34" charset="0"/>
            </a:endParaRPr>
          </a:p>
          <a:p>
            <a:pPr algn="just"/>
            <a:endParaRPr lang="pt-PT" sz="2400" dirty="0">
              <a:latin typeface="Calibri" pitchFamily="34" charset="0"/>
              <a:cs typeface="Calibri" pitchFamily="34" charset="0"/>
            </a:endParaRPr>
          </a:p>
          <a:p>
            <a:pPr algn="just"/>
            <a:r>
              <a:rPr lang="pt-PT" sz="2400" b="1" dirty="0" smtClean="0">
                <a:solidFill>
                  <a:schemeClr val="tx1">
                    <a:lumMod val="65000"/>
                    <a:lumOff val="35000"/>
                  </a:schemeClr>
                </a:solidFill>
                <a:latin typeface="Calibri" pitchFamily="34" charset="0"/>
                <a:cs typeface="Calibri" pitchFamily="34" charset="0"/>
              </a:rPr>
              <a:t>       </a:t>
            </a:r>
            <a:r>
              <a:rPr lang="pt-PT" sz="2400" b="1" dirty="0" smtClean="0">
                <a:solidFill>
                  <a:srgbClr val="34602A"/>
                </a:solidFill>
                <a:latin typeface="Calibri" pitchFamily="34" charset="0"/>
                <a:cs typeface="Calibri" pitchFamily="34" charset="0"/>
              </a:rPr>
              <a:t>O ERE  é o conjunto </a:t>
            </a:r>
            <a:r>
              <a:rPr lang="pt-PT" sz="2400" b="1" dirty="0">
                <a:solidFill>
                  <a:srgbClr val="34602A"/>
                </a:solidFill>
                <a:latin typeface="Calibri" pitchFamily="34" charset="0"/>
                <a:cs typeface="Calibri" pitchFamily="34" charset="0"/>
              </a:rPr>
              <a:t>de atividades pedagógicas realizadas pelo Instituto Federal de Alagoas, com ou sem mediação das tecnologias digitais, a fim de garantir atendimento acadêmico durante o período de restrições, enquanto não for possível a presença física de estudantes e servidores no ambiente institucional.</a:t>
            </a:r>
            <a:endParaRPr lang="pt-BR" sz="2400" b="1" dirty="0">
              <a:solidFill>
                <a:srgbClr val="34602A"/>
              </a:solidFill>
            </a:endParaRPr>
          </a:p>
        </p:txBody>
      </p:sp>
      <p:sp>
        <p:nvSpPr>
          <p:cNvPr id="15" name="CaixaDeTexto 14"/>
          <p:cNvSpPr txBox="1"/>
          <p:nvPr/>
        </p:nvSpPr>
        <p:spPr>
          <a:xfrm>
            <a:off x="5652120" y="4812630"/>
            <a:ext cx="2808312" cy="307777"/>
          </a:xfrm>
          <a:prstGeom prst="rect">
            <a:avLst/>
          </a:prstGeom>
          <a:noFill/>
        </p:spPr>
        <p:txBody>
          <a:bodyPr wrap="square" rtlCol="0">
            <a:spAutoFit/>
          </a:bodyPr>
          <a:lstStyle/>
          <a:p>
            <a:pPr algn="r"/>
            <a:r>
              <a:rPr lang="pt-BR" sz="1400" b="1" i="1" dirty="0" smtClean="0"/>
              <a:t>www2.ifal.edu.br</a:t>
            </a:r>
            <a:endParaRPr lang="pt-BR" sz="1400" b="1" i="1" dirty="0"/>
          </a:p>
        </p:txBody>
      </p:sp>
      <p:pic>
        <p:nvPicPr>
          <p:cNvPr id="52" name="Picture 2" descr="C:\Users\fagne\OneDrive\Área de Trabalho\IFAL_MARAGOGI_vertical.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184" y="28716"/>
            <a:ext cx="888132" cy="5886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Imagem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997553" y="1032642"/>
            <a:ext cx="804645" cy="1030866"/>
          </a:xfrm>
          <a:prstGeom prst="rect">
            <a:avLst/>
          </a:prstGeom>
        </p:spPr>
      </p:pic>
    </p:spTree>
    <p:extLst>
      <p:ext uri="{BB962C8B-B14F-4D97-AF65-F5344CB8AC3E}">
        <p14:creationId xmlns:p14="http://schemas.microsoft.com/office/powerpoint/2010/main" xmlns="" val="2699739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nodeType="withEffect">
                                  <p:stCondLst>
                                    <p:cond delay="0"/>
                                  </p:stCondLst>
                                  <p:childTnLst>
                                    <p:animRot by="120000">
                                      <p:cBhvr>
                                        <p:cTn id="6" dur="500" fill="hold">
                                          <p:stCondLst>
                                            <p:cond delay="0"/>
                                          </p:stCondLst>
                                        </p:cTn>
                                        <p:tgtEl>
                                          <p:spTgt spid="7"/>
                                        </p:tgtEl>
                                        <p:attrNameLst>
                                          <p:attrName>r</p:attrName>
                                        </p:attrNameLst>
                                      </p:cBhvr>
                                    </p:animRot>
                                    <p:animRot by="-240000">
                                      <p:cBhvr>
                                        <p:cTn id="7" dur="1000" fill="hold">
                                          <p:stCondLst>
                                            <p:cond delay="1000"/>
                                          </p:stCondLst>
                                        </p:cTn>
                                        <p:tgtEl>
                                          <p:spTgt spid="7"/>
                                        </p:tgtEl>
                                        <p:attrNameLst>
                                          <p:attrName>r</p:attrName>
                                        </p:attrNameLst>
                                      </p:cBhvr>
                                    </p:animRot>
                                    <p:animRot by="240000">
                                      <p:cBhvr>
                                        <p:cTn id="8" dur="1000" fill="hold">
                                          <p:stCondLst>
                                            <p:cond delay="2000"/>
                                          </p:stCondLst>
                                        </p:cTn>
                                        <p:tgtEl>
                                          <p:spTgt spid="7"/>
                                        </p:tgtEl>
                                        <p:attrNameLst>
                                          <p:attrName>r</p:attrName>
                                        </p:attrNameLst>
                                      </p:cBhvr>
                                    </p:animRot>
                                    <p:animRot by="-240000">
                                      <p:cBhvr>
                                        <p:cTn id="9" dur="1000" fill="hold">
                                          <p:stCondLst>
                                            <p:cond delay="3000"/>
                                          </p:stCondLst>
                                        </p:cTn>
                                        <p:tgtEl>
                                          <p:spTgt spid="7"/>
                                        </p:tgtEl>
                                        <p:attrNameLst>
                                          <p:attrName>r</p:attrName>
                                        </p:attrNameLst>
                                      </p:cBhvr>
                                    </p:animRot>
                                    <p:animRot by="120000">
                                      <p:cBhvr>
                                        <p:cTn id="10" dur="1000" fill="hold">
                                          <p:stCondLst>
                                            <p:cond delay="40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2126"/>
            <a:ext cx="9144000" cy="1635646"/>
          </a:xfrm>
          <a:blipFill>
            <a:blip r:embed="rId3"/>
            <a:tile tx="0" ty="0" sx="100000" sy="100000" flip="none" algn="tl"/>
          </a:blipFill>
        </p:spPr>
        <p:txBody>
          <a:bodyPr>
            <a:noAutofit/>
          </a:bodyPr>
          <a:lstStyle/>
          <a:p>
            <a:r>
              <a:rPr lang="pt-BR" sz="3200" b="1" dirty="0" smtClean="0">
                <a:solidFill>
                  <a:srgbClr val="FF0000"/>
                </a:solidFill>
              </a:rPr>
              <a:t>   Como o Ensino Remoto Emergencial (ERE) será desenvolvido?</a:t>
            </a:r>
            <a:endParaRPr lang="pt-BR" sz="3200" b="1" dirty="0">
              <a:solidFill>
                <a:srgbClr val="FF0000"/>
              </a:solidFill>
            </a:endParaRPr>
          </a:p>
        </p:txBody>
      </p:sp>
      <p:sp>
        <p:nvSpPr>
          <p:cNvPr id="3" name="Subtítulo 2"/>
          <p:cNvSpPr>
            <a:spLocks noGrp="1"/>
          </p:cNvSpPr>
          <p:nvPr>
            <p:ph type="subTitle" idx="1"/>
          </p:nvPr>
        </p:nvSpPr>
        <p:spPr>
          <a:xfrm>
            <a:off x="0" y="1563638"/>
            <a:ext cx="9144000" cy="3540928"/>
          </a:xfrm>
          <a:blipFill>
            <a:blip r:embed="rId3"/>
            <a:tile tx="0" ty="0" sx="100000" sy="100000" flip="none" algn="tl"/>
          </a:blipFill>
        </p:spPr>
        <p:txBody>
          <a:bodyPr>
            <a:normAutofit fontScale="70000" lnSpcReduction="20000"/>
          </a:bodyPr>
          <a:lstStyle/>
          <a:p>
            <a:pPr algn="just"/>
            <a:endParaRPr lang="pt-PT" sz="2400" dirty="0">
              <a:latin typeface="Calibri" pitchFamily="34" charset="0"/>
              <a:cs typeface="Calibri" pitchFamily="34" charset="0"/>
            </a:endParaRPr>
          </a:p>
          <a:p>
            <a:pPr algn="just"/>
            <a:r>
              <a:rPr lang="pt-PT" sz="2400" b="1" dirty="0" smtClean="0">
                <a:solidFill>
                  <a:schemeClr val="tx1">
                    <a:lumMod val="65000"/>
                    <a:lumOff val="35000"/>
                  </a:schemeClr>
                </a:solidFill>
                <a:latin typeface="Calibri" pitchFamily="34" charset="0"/>
                <a:cs typeface="Calibri" pitchFamily="34" charset="0"/>
              </a:rPr>
              <a:t>       </a:t>
            </a:r>
            <a:r>
              <a:rPr lang="pt-PT" sz="2800" b="1" dirty="0" smtClean="0">
                <a:solidFill>
                  <a:srgbClr val="34602A"/>
                </a:solidFill>
                <a:latin typeface="Calibri" pitchFamily="34" charset="0"/>
                <a:cs typeface="Calibri" pitchFamily="34" charset="0"/>
              </a:rPr>
              <a:t>Neste período de ERE, os componentes curriculares poderão ser ofertados de forma modular, entendida como uma proposta organizacional e estrutural de integralização parcial ou total dos componentes curriculares. Vale ressaltar que esta será a forma de oferta de disciplinas no IFAL- Campus Maragogi durante o ERE.</a:t>
            </a:r>
          </a:p>
          <a:p>
            <a:pPr algn="just"/>
            <a:r>
              <a:rPr lang="pt-PT" sz="2800" b="1" dirty="0" smtClean="0">
                <a:solidFill>
                  <a:srgbClr val="34602A"/>
                </a:solidFill>
                <a:latin typeface="Calibri" pitchFamily="34" charset="0"/>
                <a:cs typeface="Calibri" pitchFamily="34" charset="0"/>
              </a:rPr>
              <a:t>      Cada módulo terá até quatro disciplinas, as quais serão ministradas de maneira intensiva, ou seja, haverá um número maior de aulas semanais de cada uma destas disciplinas, quando comparado ao que ocorre nos períodos regulares de ensino.</a:t>
            </a:r>
          </a:p>
          <a:p>
            <a:pPr algn="just"/>
            <a:r>
              <a:rPr lang="pt-PT" sz="2800" b="1" dirty="0" smtClean="0">
                <a:solidFill>
                  <a:srgbClr val="34602A"/>
                </a:solidFill>
                <a:latin typeface="Calibri" pitchFamily="34" charset="0"/>
                <a:cs typeface="Calibri" pitchFamily="34" charset="0"/>
              </a:rPr>
              <a:t>     Logo, o ERE  será desenvolvido, inicialmente, no período de 30 a 50 dias e será caracterizado pelo uso de práticas pedagógicas, mediadas ou não por tecnologias digitais de informação e comunicação.</a:t>
            </a:r>
          </a:p>
          <a:p>
            <a:pPr algn="just"/>
            <a:r>
              <a:rPr lang="pt-PT" sz="2800" b="1" dirty="0" smtClean="0">
                <a:solidFill>
                  <a:srgbClr val="34602A"/>
                </a:solidFill>
                <a:latin typeface="Calibri" pitchFamily="34" charset="0"/>
                <a:cs typeface="Calibri" pitchFamily="34" charset="0"/>
              </a:rPr>
              <a:t>      </a:t>
            </a:r>
          </a:p>
          <a:p>
            <a:pPr algn="just"/>
            <a:r>
              <a:rPr lang="pt-PT" sz="2800" b="1" dirty="0" smtClean="0">
                <a:solidFill>
                  <a:srgbClr val="34602A"/>
                </a:solidFill>
                <a:latin typeface="Calibri" pitchFamily="34" charset="0"/>
                <a:cs typeface="Calibri" pitchFamily="34" charset="0"/>
              </a:rPr>
              <a:t>      </a:t>
            </a:r>
            <a:endParaRPr lang="pt-BR" sz="2800" b="1" dirty="0">
              <a:solidFill>
                <a:srgbClr val="34602A"/>
              </a:solidFill>
            </a:endParaRPr>
          </a:p>
        </p:txBody>
      </p:sp>
      <p:sp>
        <p:nvSpPr>
          <p:cNvPr id="15" name="CaixaDeTexto 14"/>
          <p:cNvSpPr txBox="1"/>
          <p:nvPr/>
        </p:nvSpPr>
        <p:spPr>
          <a:xfrm>
            <a:off x="5652120" y="4812630"/>
            <a:ext cx="2808312" cy="307777"/>
          </a:xfrm>
          <a:prstGeom prst="rect">
            <a:avLst/>
          </a:prstGeom>
          <a:noFill/>
        </p:spPr>
        <p:txBody>
          <a:bodyPr wrap="square" rtlCol="0">
            <a:spAutoFit/>
          </a:bodyPr>
          <a:lstStyle/>
          <a:p>
            <a:pPr algn="r"/>
            <a:r>
              <a:rPr lang="pt-BR" sz="1400" b="1" i="1" dirty="0" smtClean="0"/>
              <a:t>www2.ifal.edu.br</a:t>
            </a:r>
            <a:endParaRPr lang="pt-BR" sz="1400" b="1" i="1" dirty="0"/>
          </a:p>
        </p:txBody>
      </p:sp>
      <p:pic>
        <p:nvPicPr>
          <p:cNvPr id="52" name="Picture 2" descr="C:\Users\fagne\OneDrive\Área de Trabalho\IFAL_MARAGOGI_vertical.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80528" y="0"/>
            <a:ext cx="888132" cy="113159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76708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2126"/>
            <a:ext cx="9144000" cy="1635646"/>
          </a:xfrm>
          <a:blipFill>
            <a:blip r:embed="rId3"/>
            <a:tile tx="0" ty="0" sx="100000" sy="100000" flip="none" algn="tl"/>
          </a:blipFill>
        </p:spPr>
        <p:txBody>
          <a:bodyPr>
            <a:noAutofit/>
          </a:bodyPr>
          <a:lstStyle/>
          <a:p>
            <a:r>
              <a:rPr lang="pt-BR" sz="3200" b="1" dirty="0" smtClean="0">
                <a:solidFill>
                  <a:srgbClr val="FF0000"/>
                </a:solidFill>
              </a:rPr>
              <a:t>   </a:t>
            </a:r>
            <a:r>
              <a:rPr lang="pt-BR" sz="3200" b="1" dirty="0" smtClean="0">
                <a:solidFill>
                  <a:srgbClr val="FF0000"/>
                </a:solidFill>
                <a:latin typeface="Calibri" pitchFamily="34" charset="0"/>
                <a:cs typeface="Calibri" pitchFamily="34" charset="0"/>
              </a:rPr>
              <a:t>        </a:t>
            </a:r>
            <a:r>
              <a:rPr lang="pt-BR" sz="2800" b="1" dirty="0" smtClean="0">
                <a:solidFill>
                  <a:srgbClr val="FF0000"/>
                </a:solidFill>
                <a:latin typeface="Calibri" pitchFamily="34" charset="0"/>
                <a:cs typeface="Calibri" pitchFamily="34" charset="0"/>
              </a:rPr>
              <a:t>RECURSOS TECNOLÓGICOS E ATIVIDADES QUE PODERÃO SER  </a:t>
            </a:r>
            <a:r>
              <a:rPr lang="pt-BR" sz="2800" b="1" dirty="0">
                <a:solidFill>
                  <a:srgbClr val="FF0000"/>
                </a:solidFill>
                <a:latin typeface="Calibri" pitchFamily="34" charset="0"/>
                <a:cs typeface="Calibri" pitchFamily="34" charset="0"/>
              </a:rPr>
              <a:t>UTILIZADOS DURANTE O</a:t>
            </a:r>
            <a:r>
              <a:rPr lang="pt-BR" sz="2800" b="1" dirty="0" smtClean="0">
                <a:solidFill>
                  <a:srgbClr val="FF0000"/>
                </a:solidFill>
                <a:latin typeface="Calibri" pitchFamily="34" charset="0"/>
                <a:cs typeface="Calibri" pitchFamily="34" charset="0"/>
              </a:rPr>
              <a:t> ERE</a:t>
            </a:r>
            <a:endParaRPr lang="pt-BR" sz="2800" b="1" dirty="0">
              <a:solidFill>
                <a:srgbClr val="FF0000"/>
              </a:solidFill>
            </a:endParaRPr>
          </a:p>
        </p:txBody>
      </p:sp>
      <p:sp>
        <p:nvSpPr>
          <p:cNvPr id="3" name="Subtítulo 2"/>
          <p:cNvSpPr>
            <a:spLocks noGrp="1"/>
          </p:cNvSpPr>
          <p:nvPr>
            <p:ph type="subTitle" idx="1"/>
          </p:nvPr>
        </p:nvSpPr>
        <p:spPr>
          <a:xfrm>
            <a:off x="0" y="1563638"/>
            <a:ext cx="9144000" cy="3540928"/>
          </a:xfrm>
          <a:blipFill>
            <a:blip r:embed="rId3"/>
            <a:tile tx="0" ty="0" sx="100000" sy="100000" flip="none" algn="tl"/>
          </a:blipFill>
        </p:spPr>
        <p:txBody>
          <a:bodyPr numCol="1">
            <a:normAutofit fontScale="77500" lnSpcReduction="20000"/>
          </a:bodyPr>
          <a:lstStyle/>
          <a:p>
            <a:endParaRPr lang="pt-PT" sz="2400" dirty="0" smtClean="0">
              <a:latin typeface="Calibri" pitchFamily="34" charset="0"/>
              <a:cs typeface="Calibri" pitchFamily="34" charset="0"/>
            </a:endParaRPr>
          </a:p>
          <a:p>
            <a:pPr lvl="1">
              <a:buFont typeface="Arial" pitchFamily="34" charset="0"/>
              <a:buChar char="•"/>
            </a:pPr>
            <a:r>
              <a:rPr lang="pt-PT" sz="2400" b="1" dirty="0" smtClean="0">
                <a:solidFill>
                  <a:srgbClr val="43B951"/>
                </a:solidFill>
                <a:latin typeface="Calibri" pitchFamily="34" charset="0"/>
                <a:cs typeface="Calibri" pitchFamily="34" charset="0"/>
              </a:rPr>
              <a:t>Webconferência;</a:t>
            </a:r>
          </a:p>
          <a:p>
            <a:pPr lvl="1">
              <a:buFont typeface="Arial" pitchFamily="34" charset="0"/>
              <a:buChar char="•"/>
            </a:pPr>
            <a:r>
              <a:rPr lang="pt-PT" sz="2400" b="1" dirty="0" smtClean="0">
                <a:solidFill>
                  <a:srgbClr val="43B951"/>
                </a:solidFill>
                <a:latin typeface="Calibri" pitchFamily="34" charset="0"/>
                <a:cs typeface="Calibri" pitchFamily="34" charset="0"/>
              </a:rPr>
              <a:t>Fórum de discussão;</a:t>
            </a:r>
          </a:p>
          <a:p>
            <a:pPr lvl="1">
              <a:buFont typeface="Arial" pitchFamily="34" charset="0"/>
              <a:buChar char="•"/>
            </a:pPr>
            <a:r>
              <a:rPr lang="pt-PT" sz="2400" b="1" dirty="0" smtClean="0">
                <a:solidFill>
                  <a:srgbClr val="43B951"/>
                </a:solidFill>
                <a:latin typeface="Calibri" pitchFamily="34" charset="0"/>
                <a:cs typeface="Calibri" pitchFamily="34" charset="0"/>
              </a:rPr>
              <a:t>Chat;</a:t>
            </a:r>
          </a:p>
          <a:p>
            <a:pPr lvl="1">
              <a:buFont typeface="Arial" pitchFamily="34" charset="0"/>
              <a:buChar char="•"/>
            </a:pPr>
            <a:r>
              <a:rPr lang="pt-PT" sz="2400" b="1" dirty="0" smtClean="0">
                <a:solidFill>
                  <a:srgbClr val="43B951"/>
                </a:solidFill>
                <a:latin typeface="Calibri" pitchFamily="34" charset="0"/>
                <a:cs typeface="Calibri" pitchFamily="34" charset="0"/>
              </a:rPr>
              <a:t>Avaliações,</a:t>
            </a:r>
          </a:p>
          <a:p>
            <a:pPr lvl="1">
              <a:buFont typeface="Arial" pitchFamily="34" charset="0"/>
              <a:buChar char="•"/>
            </a:pPr>
            <a:r>
              <a:rPr lang="pt-PT" sz="2400" b="1" dirty="0" smtClean="0">
                <a:solidFill>
                  <a:srgbClr val="43B951"/>
                </a:solidFill>
                <a:latin typeface="Calibri" pitchFamily="34" charset="0"/>
                <a:cs typeface="Calibri" pitchFamily="34" charset="0"/>
              </a:rPr>
              <a:t>Tarefas;</a:t>
            </a:r>
          </a:p>
          <a:p>
            <a:pPr lvl="1">
              <a:buFont typeface="Arial" pitchFamily="34" charset="0"/>
              <a:buChar char="•"/>
            </a:pPr>
            <a:r>
              <a:rPr lang="pt-PT" sz="2400" b="1" dirty="0" smtClean="0">
                <a:solidFill>
                  <a:srgbClr val="43B951"/>
                </a:solidFill>
                <a:latin typeface="Calibri" pitchFamily="34" charset="0"/>
                <a:cs typeface="Calibri" pitchFamily="34" charset="0"/>
              </a:rPr>
              <a:t>Questionários;</a:t>
            </a:r>
          </a:p>
          <a:p>
            <a:pPr lvl="1">
              <a:buFont typeface="Arial" pitchFamily="34" charset="0"/>
              <a:buChar char="•"/>
            </a:pPr>
            <a:r>
              <a:rPr lang="pt-PT" sz="2400" b="1" dirty="0" smtClean="0">
                <a:solidFill>
                  <a:srgbClr val="43B951"/>
                </a:solidFill>
                <a:latin typeface="Calibri" pitchFamily="34" charset="0"/>
                <a:cs typeface="Calibri" pitchFamily="34" charset="0"/>
              </a:rPr>
              <a:t>Enquetes;</a:t>
            </a:r>
          </a:p>
          <a:p>
            <a:pPr lvl="1">
              <a:buFont typeface="Arial" pitchFamily="34" charset="0"/>
              <a:buChar char="•"/>
            </a:pPr>
            <a:r>
              <a:rPr lang="pt-PT" sz="2400" b="1" dirty="0" smtClean="0">
                <a:solidFill>
                  <a:srgbClr val="43B951"/>
                </a:solidFill>
                <a:latin typeface="Calibri" pitchFamily="34" charset="0"/>
                <a:cs typeface="Calibri" pitchFamily="34" charset="0"/>
              </a:rPr>
              <a:t>Notícias,</a:t>
            </a:r>
          </a:p>
          <a:p>
            <a:pPr lvl="1">
              <a:buFont typeface="Arial" pitchFamily="34" charset="0"/>
              <a:buChar char="•"/>
            </a:pPr>
            <a:r>
              <a:rPr lang="pt-PT" sz="2400" b="1" dirty="0" smtClean="0">
                <a:solidFill>
                  <a:srgbClr val="43B951"/>
                </a:solidFill>
                <a:latin typeface="Calibri" pitchFamily="34" charset="0"/>
                <a:cs typeface="Calibri" pitchFamily="34" charset="0"/>
              </a:rPr>
              <a:t>Vídeos;</a:t>
            </a:r>
          </a:p>
          <a:p>
            <a:pPr lvl="1">
              <a:buFont typeface="Arial" pitchFamily="34" charset="0"/>
              <a:buChar char="•"/>
            </a:pPr>
            <a:r>
              <a:rPr lang="pt-PT" sz="2400" b="1" dirty="0" smtClean="0">
                <a:solidFill>
                  <a:srgbClr val="43B951"/>
                </a:solidFill>
                <a:latin typeface="Calibri" pitchFamily="34" charset="0"/>
                <a:cs typeface="Calibri" pitchFamily="34" charset="0"/>
              </a:rPr>
              <a:t>Referências;</a:t>
            </a:r>
          </a:p>
          <a:p>
            <a:pPr lvl="1">
              <a:buFont typeface="Arial" pitchFamily="34" charset="0"/>
              <a:buChar char="•"/>
            </a:pPr>
            <a:r>
              <a:rPr lang="pt-PT" sz="2400" b="1" dirty="0" smtClean="0">
                <a:solidFill>
                  <a:srgbClr val="43B951"/>
                </a:solidFill>
                <a:latin typeface="Calibri" pitchFamily="34" charset="0"/>
                <a:cs typeface="Calibri" pitchFamily="34" charset="0"/>
              </a:rPr>
              <a:t>Arquivos.</a:t>
            </a:r>
          </a:p>
        </p:txBody>
      </p:sp>
      <p:sp>
        <p:nvSpPr>
          <p:cNvPr id="15" name="CaixaDeTexto 14"/>
          <p:cNvSpPr txBox="1"/>
          <p:nvPr/>
        </p:nvSpPr>
        <p:spPr>
          <a:xfrm>
            <a:off x="5652120" y="4812630"/>
            <a:ext cx="2808312" cy="307777"/>
          </a:xfrm>
          <a:prstGeom prst="rect">
            <a:avLst/>
          </a:prstGeom>
          <a:noFill/>
        </p:spPr>
        <p:txBody>
          <a:bodyPr wrap="square" rtlCol="0">
            <a:spAutoFit/>
          </a:bodyPr>
          <a:lstStyle/>
          <a:p>
            <a:pPr algn="r"/>
            <a:r>
              <a:rPr lang="pt-BR" sz="1400" b="1" i="1" dirty="0" smtClean="0"/>
              <a:t>www2.ifal.edu.br</a:t>
            </a:r>
            <a:endParaRPr lang="pt-BR" sz="1400" b="1" i="1" dirty="0"/>
          </a:p>
        </p:txBody>
      </p:sp>
      <p:pic>
        <p:nvPicPr>
          <p:cNvPr id="52" name="Picture 2" descr="C:\Users\fagne\OneDrive\Área de Trabalho\IFAL_MARAGOGI_vertical.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888132" cy="1347614"/>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Imagem 5"/>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flipH="1">
            <a:off x="7143768" y="2643188"/>
            <a:ext cx="1708363" cy="1991866"/>
          </a:xfrm>
          <a:prstGeom prst="rect">
            <a:avLst/>
          </a:prstGeom>
        </p:spPr>
      </p:pic>
    </p:spTree>
    <p:extLst>
      <p:ext uri="{BB962C8B-B14F-4D97-AF65-F5344CB8AC3E}">
        <p14:creationId xmlns:p14="http://schemas.microsoft.com/office/powerpoint/2010/main" xmlns="" val="368530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300"/>
                                        <p:tgtEl>
                                          <p:spTgt spid="6"/>
                                        </p:tgtEl>
                                      </p:cBhvr>
                                    </p:animEffect>
                                    <p:anim calcmode="lin" valueType="num">
                                      <p:cBhvr>
                                        <p:cTn id="8" dur="2300" fill="hold"/>
                                        <p:tgtEl>
                                          <p:spTgt spid="6"/>
                                        </p:tgtEl>
                                        <p:attrNameLst>
                                          <p:attrName>ppt_x</p:attrName>
                                        </p:attrNameLst>
                                      </p:cBhvr>
                                      <p:tavLst>
                                        <p:tav tm="0">
                                          <p:val>
                                            <p:strVal val="#ppt_x"/>
                                          </p:val>
                                        </p:tav>
                                        <p:tav tm="100000">
                                          <p:val>
                                            <p:strVal val="#ppt_x"/>
                                          </p:val>
                                        </p:tav>
                                      </p:tavLst>
                                    </p:anim>
                                    <p:anim calcmode="lin" valueType="num">
                                      <p:cBhvr>
                                        <p:cTn id="9" dur="23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2126"/>
            <a:ext cx="9144000" cy="1469504"/>
          </a:xfrm>
          <a:blipFill>
            <a:blip r:embed="rId3"/>
            <a:tile tx="0" ty="0" sx="100000" sy="100000" flip="none" algn="tl"/>
          </a:blipFill>
        </p:spPr>
        <p:txBody>
          <a:bodyPr>
            <a:noAutofit/>
          </a:bodyPr>
          <a:lstStyle/>
          <a:p>
            <a:r>
              <a:rPr lang="pt-BR" sz="3200" b="1" dirty="0" smtClean="0">
                <a:solidFill>
                  <a:srgbClr val="FF0000"/>
                </a:solidFill>
              </a:rPr>
              <a:t>   </a:t>
            </a:r>
            <a:r>
              <a:rPr lang="pt-BR" sz="3200" b="1" dirty="0" smtClean="0">
                <a:solidFill>
                  <a:srgbClr val="FF0000"/>
                </a:solidFill>
                <a:latin typeface="Calibri" pitchFamily="34" charset="0"/>
                <a:cs typeface="Calibri" pitchFamily="34" charset="0"/>
              </a:rPr>
              <a:t> </a:t>
            </a:r>
            <a:r>
              <a:rPr lang="pt-BR" sz="2800" b="1" dirty="0" smtClean="0">
                <a:solidFill>
                  <a:srgbClr val="FF0000"/>
                </a:solidFill>
                <a:latin typeface="Calibri" pitchFamily="34" charset="0"/>
                <a:cs typeface="Calibri" pitchFamily="34" charset="0"/>
              </a:rPr>
              <a:t>QUE FERRAMENTAS TECNOLÓGICAS PODERÃO SER UTILIZADAS DURANTE </a:t>
            </a:r>
            <a:r>
              <a:rPr lang="pt-BR" sz="2800" b="1" dirty="0">
                <a:solidFill>
                  <a:srgbClr val="FF0000"/>
                </a:solidFill>
                <a:latin typeface="Calibri" pitchFamily="34" charset="0"/>
                <a:cs typeface="Calibri" pitchFamily="34" charset="0"/>
              </a:rPr>
              <a:t>O</a:t>
            </a:r>
            <a:r>
              <a:rPr lang="pt-BR" sz="2800" b="1" dirty="0" smtClean="0">
                <a:solidFill>
                  <a:srgbClr val="FF0000"/>
                </a:solidFill>
                <a:latin typeface="Calibri" pitchFamily="34" charset="0"/>
                <a:cs typeface="Calibri" pitchFamily="34" charset="0"/>
              </a:rPr>
              <a:t> ERE?</a:t>
            </a:r>
            <a:endParaRPr lang="pt-BR" sz="2800" b="1" dirty="0">
              <a:solidFill>
                <a:srgbClr val="FF0000"/>
              </a:solidFill>
            </a:endParaRPr>
          </a:p>
        </p:txBody>
      </p:sp>
      <p:sp>
        <p:nvSpPr>
          <p:cNvPr id="3" name="Subtítulo 2"/>
          <p:cNvSpPr>
            <a:spLocks noGrp="1"/>
          </p:cNvSpPr>
          <p:nvPr>
            <p:ph type="subTitle" idx="1"/>
          </p:nvPr>
        </p:nvSpPr>
        <p:spPr>
          <a:xfrm>
            <a:off x="0" y="1491630"/>
            <a:ext cx="9144000" cy="3612936"/>
          </a:xfrm>
          <a:blipFill>
            <a:blip r:embed="rId3"/>
            <a:tile tx="0" ty="0" sx="100000" sy="100000" flip="none" algn="tl"/>
          </a:blipFill>
        </p:spPr>
        <p:txBody>
          <a:bodyPr numCol="1">
            <a:normAutofit/>
          </a:bodyPr>
          <a:lstStyle/>
          <a:p>
            <a:pPr algn="just"/>
            <a:endParaRPr lang="pt-PT" sz="2400" dirty="0" smtClean="0">
              <a:latin typeface="Calibri" pitchFamily="34" charset="0"/>
              <a:cs typeface="Calibri" pitchFamily="34" charset="0"/>
            </a:endParaRPr>
          </a:p>
          <a:p>
            <a:pPr marL="109728" algn="just"/>
            <a:r>
              <a:rPr lang="pt-PT" sz="2000" b="1" dirty="0" smtClean="0">
                <a:solidFill>
                  <a:srgbClr val="34602A"/>
                </a:solidFill>
                <a:latin typeface="Calibri" pitchFamily="34" charset="0"/>
                <a:cs typeface="Calibri" pitchFamily="34" charset="0"/>
              </a:rPr>
              <a:t>     Além do SIGAA, poderão ser utilizados os </a:t>
            </a:r>
            <a:r>
              <a:rPr lang="pt-PT" sz="2000" b="1" dirty="0">
                <a:solidFill>
                  <a:srgbClr val="34602A"/>
                </a:solidFill>
                <a:latin typeface="Calibri" pitchFamily="34" charset="0"/>
                <a:cs typeface="Calibri" pitchFamily="34" charset="0"/>
              </a:rPr>
              <a:t>aplicativos </a:t>
            </a:r>
            <a:r>
              <a:rPr lang="pt-PT" sz="2000" b="1" dirty="0" smtClean="0">
                <a:solidFill>
                  <a:srgbClr val="34602A"/>
                </a:solidFill>
                <a:latin typeface="Calibri" pitchFamily="34" charset="0"/>
                <a:cs typeface="Calibri" pitchFamily="34" charset="0"/>
              </a:rPr>
              <a:t>do (PACOTE GOOGLE PARA EDUCAÇÃO). Algumas caracteríticas do SIGAA merecem destaque, dentre as quais:</a:t>
            </a:r>
          </a:p>
          <a:p>
            <a:pPr marL="109728" algn="just">
              <a:buFont typeface="Arial" pitchFamily="34" charset="0"/>
              <a:buChar char="•"/>
            </a:pPr>
            <a:r>
              <a:rPr lang="pt-PT" sz="2000" b="1" dirty="0" smtClean="0">
                <a:solidFill>
                  <a:srgbClr val="34602A"/>
                </a:solidFill>
                <a:latin typeface="Calibri" pitchFamily="34" charset="0"/>
                <a:cs typeface="Calibri" pitchFamily="34" charset="0"/>
              </a:rPr>
              <a:t> INTERATIVIDADE: o SIGAA é extremamnete interativo, isto significa que você tem contato direto com os agentes da educação do Campus;</a:t>
            </a:r>
          </a:p>
          <a:p>
            <a:pPr marL="109728" algn="just">
              <a:buFont typeface="Arial" pitchFamily="34" charset="0"/>
              <a:buChar char="•"/>
            </a:pPr>
            <a:r>
              <a:rPr lang="pt-PT" sz="2000" b="1" dirty="0" smtClean="0">
                <a:solidFill>
                  <a:srgbClr val="34602A"/>
                </a:solidFill>
                <a:latin typeface="Calibri" pitchFamily="34" charset="0"/>
                <a:cs typeface="Calibri" pitchFamily="34" charset="0"/>
              </a:rPr>
              <a:t> COMUNICAÇÃO: é bem comum o aluno ter dúvidas a respeito de uma matéria. Com o SIGAA você tem contato direto com sua turma de estudo assim como com os seus professores. Pode-se dizer que ele é tão eficiente quanto as redes socias.</a:t>
            </a:r>
          </a:p>
          <a:p>
            <a:pPr marL="109728" algn="just"/>
            <a:endParaRPr lang="pt-PT" sz="2800" b="1" dirty="0" smtClean="0">
              <a:solidFill>
                <a:srgbClr val="34602A"/>
              </a:solidFill>
              <a:latin typeface="Calibri" pitchFamily="34" charset="0"/>
              <a:cs typeface="Calibri" pitchFamily="34" charset="0"/>
            </a:endParaRPr>
          </a:p>
          <a:p>
            <a:pPr marL="109728" algn="just"/>
            <a:endParaRPr lang="pt-BR" sz="2800" b="1" dirty="0">
              <a:solidFill>
                <a:srgbClr val="34602A"/>
              </a:solidFill>
              <a:latin typeface="Calibri" pitchFamily="34" charset="0"/>
              <a:cs typeface="Calibri" pitchFamily="34" charset="0"/>
            </a:endParaRPr>
          </a:p>
          <a:p>
            <a:pPr marL="566928" indent="-457200" algn="just">
              <a:buFont typeface="Arial" pitchFamily="34" charset="0"/>
              <a:buChar char="•"/>
            </a:pPr>
            <a:endParaRPr lang="pt-BR" sz="2800" b="1" dirty="0">
              <a:solidFill>
                <a:srgbClr val="34602A"/>
              </a:solidFill>
              <a:latin typeface="Calibri" pitchFamily="34" charset="0"/>
              <a:cs typeface="Calibri" pitchFamily="34" charset="0"/>
            </a:endParaRPr>
          </a:p>
          <a:p>
            <a:pPr algn="just"/>
            <a:endParaRPr lang="pt-PT" sz="2800" b="1" dirty="0">
              <a:solidFill>
                <a:srgbClr val="34602A"/>
              </a:solidFill>
              <a:latin typeface="Calibri" pitchFamily="34" charset="0"/>
              <a:cs typeface="Calibri" pitchFamily="34" charset="0"/>
            </a:endParaRPr>
          </a:p>
        </p:txBody>
      </p:sp>
      <p:sp>
        <p:nvSpPr>
          <p:cNvPr id="15" name="CaixaDeTexto 14"/>
          <p:cNvSpPr txBox="1"/>
          <p:nvPr/>
        </p:nvSpPr>
        <p:spPr>
          <a:xfrm>
            <a:off x="5652120" y="4812630"/>
            <a:ext cx="2808312" cy="307777"/>
          </a:xfrm>
          <a:prstGeom prst="rect">
            <a:avLst/>
          </a:prstGeom>
          <a:noFill/>
        </p:spPr>
        <p:txBody>
          <a:bodyPr wrap="square" rtlCol="0">
            <a:spAutoFit/>
          </a:bodyPr>
          <a:lstStyle/>
          <a:p>
            <a:pPr algn="r"/>
            <a:r>
              <a:rPr lang="pt-BR" sz="1400" b="1" i="1" dirty="0" smtClean="0"/>
              <a:t>www2.ifal.edu.br</a:t>
            </a:r>
            <a:endParaRPr lang="pt-BR" sz="1400" b="1" i="1" dirty="0"/>
          </a:p>
        </p:txBody>
      </p:sp>
      <p:pic>
        <p:nvPicPr>
          <p:cNvPr id="52" name="Picture 2" descr="C:\Users\fagne\OneDrive\Área de Trabalho\IFAL_MARAGOGI_vertical.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8520" y="21132"/>
            <a:ext cx="888132" cy="1254474"/>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Imagem 5"/>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200755" y="3939902"/>
            <a:ext cx="869403" cy="1314648"/>
          </a:xfrm>
          <a:prstGeom prst="rect">
            <a:avLst/>
          </a:prstGeom>
        </p:spPr>
      </p:pic>
    </p:spTree>
    <p:extLst>
      <p:ext uri="{BB962C8B-B14F-4D97-AF65-F5344CB8AC3E}">
        <p14:creationId xmlns:p14="http://schemas.microsoft.com/office/powerpoint/2010/main" xmlns="" val="142345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ou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2126"/>
            <a:ext cx="9144000" cy="1469504"/>
          </a:xfrm>
          <a:blipFill>
            <a:blip r:embed="rId3"/>
            <a:tile tx="0" ty="0" sx="100000" sy="100000" flip="none" algn="tl"/>
          </a:blipFill>
        </p:spPr>
        <p:txBody>
          <a:bodyPr>
            <a:noAutofit/>
          </a:bodyPr>
          <a:lstStyle/>
          <a:p>
            <a:r>
              <a:rPr lang="pt-BR" sz="3200" b="1" dirty="0" smtClean="0">
                <a:solidFill>
                  <a:srgbClr val="FF0000"/>
                </a:solidFill>
              </a:rPr>
              <a:t>   </a:t>
            </a:r>
            <a:r>
              <a:rPr lang="pt-BR" sz="3200" b="1" dirty="0" smtClean="0">
                <a:solidFill>
                  <a:srgbClr val="FF0000"/>
                </a:solidFill>
                <a:latin typeface="Calibri" pitchFamily="34" charset="0"/>
                <a:cs typeface="Calibri" pitchFamily="34" charset="0"/>
              </a:rPr>
              <a:t> </a:t>
            </a:r>
            <a:r>
              <a:rPr lang="pt-BR" sz="2550" b="1" dirty="0" smtClean="0">
                <a:solidFill>
                  <a:srgbClr val="FF0000"/>
                </a:solidFill>
                <a:latin typeface="Calibri" pitchFamily="34" charset="0"/>
                <a:cs typeface="Calibri" pitchFamily="34" charset="0"/>
              </a:rPr>
              <a:t>METODOLOGIAS DO ERE PARA ESTUDANTES COM ACESSO À INTERNET</a:t>
            </a:r>
            <a:endParaRPr lang="pt-BR" sz="2550" b="1" dirty="0">
              <a:solidFill>
                <a:srgbClr val="FF0000"/>
              </a:solidFill>
            </a:endParaRPr>
          </a:p>
        </p:txBody>
      </p:sp>
      <p:sp>
        <p:nvSpPr>
          <p:cNvPr id="3" name="Subtítulo 2"/>
          <p:cNvSpPr>
            <a:spLocks noGrp="1"/>
          </p:cNvSpPr>
          <p:nvPr>
            <p:ph type="subTitle" idx="1"/>
          </p:nvPr>
        </p:nvSpPr>
        <p:spPr>
          <a:xfrm>
            <a:off x="0" y="1530564"/>
            <a:ext cx="9144000" cy="3612936"/>
          </a:xfrm>
          <a:blipFill>
            <a:blip r:embed="rId3"/>
            <a:tile tx="0" ty="0" sx="100000" sy="100000" flip="none" algn="tl"/>
          </a:blipFill>
        </p:spPr>
        <p:txBody>
          <a:bodyPr numCol="1">
            <a:normAutofit/>
          </a:bodyPr>
          <a:lstStyle/>
          <a:p>
            <a:pPr algn="just"/>
            <a:endParaRPr lang="pt-PT" sz="2400" dirty="0" smtClean="0">
              <a:latin typeface="Calibri" pitchFamily="34" charset="0"/>
              <a:cs typeface="Calibri" pitchFamily="34" charset="0"/>
            </a:endParaRPr>
          </a:p>
          <a:p>
            <a:pPr algn="just"/>
            <a:r>
              <a:rPr lang="pt-BR" sz="2800" b="1" dirty="0" smtClean="0">
                <a:solidFill>
                  <a:srgbClr val="34602A"/>
                </a:solidFill>
                <a:latin typeface="Calibri" pitchFamily="34" charset="0"/>
                <a:cs typeface="Calibri" pitchFamily="34" charset="0"/>
              </a:rPr>
              <a:t>             As </a:t>
            </a:r>
            <a:r>
              <a:rPr lang="pt-BR" sz="2800" b="1" dirty="0">
                <a:solidFill>
                  <a:srgbClr val="34602A"/>
                </a:solidFill>
                <a:latin typeface="Calibri" pitchFamily="34" charset="0"/>
                <a:cs typeface="Calibri" pitchFamily="34" charset="0"/>
              </a:rPr>
              <a:t>atividades </a:t>
            </a:r>
            <a:r>
              <a:rPr lang="pt-BR" sz="2800" b="1" dirty="0" smtClean="0">
                <a:solidFill>
                  <a:srgbClr val="34602A"/>
                </a:solidFill>
                <a:latin typeface="Calibri" pitchFamily="34" charset="0"/>
                <a:cs typeface="Calibri" pitchFamily="34" charset="0"/>
              </a:rPr>
              <a:t>poderão ser desenvolvidas de forma síncrona, </a:t>
            </a:r>
            <a:r>
              <a:rPr lang="pt-BR" sz="2800" b="1" dirty="0">
                <a:solidFill>
                  <a:srgbClr val="34602A"/>
                </a:solidFill>
                <a:latin typeface="Calibri" pitchFamily="34" charset="0"/>
                <a:cs typeface="Calibri" pitchFamily="34" charset="0"/>
              </a:rPr>
              <a:t>realizadas com participação simultânea de docentes e </a:t>
            </a:r>
            <a:r>
              <a:rPr lang="pt-BR" sz="2800" b="1" dirty="0" smtClean="0">
                <a:solidFill>
                  <a:srgbClr val="34602A"/>
                </a:solidFill>
                <a:latin typeface="Calibri" pitchFamily="34" charset="0"/>
                <a:cs typeface="Calibri" pitchFamily="34" charset="0"/>
              </a:rPr>
              <a:t>estudantes </a:t>
            </a:r>
            <a:r>
              <a:rPr lang="pt-BR" sz="2800" b="1" dirty="0">
                <a:solidFill>
                  <a:srgbClr val="34602A"/>
                </a:solidFill>
                <a:latin typeface="Calibri" pitchFamily="34" charset="0"/>
                <a:cs typeface="Calibri" pitchFamily="34" charset="0"/>
              </a:rPr>
              <a:t>e </a:t>
            </a:r>
            <a:r>
              <a:rPr lang="pt-BR" sz="2800" b="1" dirty="0" smtClean="0">
                <a:solidFill>
                  <a:srgbClr val="34602A"/>
                </a:solidFill>
                <a:latin typeface="Calibri" pitchFamily="34" charset="0"/>
                <a:cs typeface="Calibri" pitchFamily="34" charset="0"/>
              </a:rPr>
              <a:t>assíncrona, </a:t>
            </a:r>
            <a:r>
              <a:rPr lang="pt-BR" sz="2800" b="1" dirty="0">
                <a:solidFill>
                  <a:srgbClr val="34602A"/>
                </a:solidFill>
                <a:latin typeface="Calibri" pitchFamily="34" charset="0"/>
                <a:cs typeface="Calibri" pitchFamily="34" charset="0"/>
              </a:rPr>
              <a:t>realizadas sem interação simultânea de docentes e estudantes</a:t>
            </a:r>
            <a:r>
              <a:rPr lang="pt-BR" sz="2800" b="1" dirty="0" smtClean="0">
                <a:solidFill>
                  <a:srgbClr val="34602A"/>
                </a:solidFill>
                <a:latin typeface="Calibri" pitchFamily="34" charset="0"/>
                <a:cs typeface="Calibri" pitchFamily="34" charset="0"/>
              </a:rPr>
              <a:t>.</a:t>
            </a:r>
          </a:p>
          <a:p>
            <a:pPr algn="just"/>
            <a:r>
              <a:rPr lang="pt-BR" sz="2800" b="1" dirty="0" smtClean="0">
                <a:solidFill>
                  <a:srgbClr val="34602A"/>
                </a:solidFill>
                <a:latin typeface="Calibri" pitchFamily="34" charset="0"/>
                <a:cs typeface="Calibri" pitchFamily="34" charset="0"/>
              </a:rPr>
              <a:t>             </a:t>
            </a:r>
          </a:p>
          <a:p>
            <a:pPr algn="just"/>
            <a:endParaRPr lang="pt-BR" sz="2800" b="1" dirty="0">
              <a:solidFill>
                <a:srgbClr val="34602A"/>
              </a:solidFill>
              <a:latin typeface="Calibri" pitchFamily="34" charset="0"/>
              <a:cs typeface="Calibri" pitchFamily="34" charset="0"/>
            </a:endParaRPr>
          </a:p>
          <a:p>
            <a:pPr algn="just"/>
            <a:endParaRPr lang="pt-PT" sz="2800" b="1" dirty="0">
              <a:solidFill>
                <a:srgbClr val="34602A"/>
              </a:solidFill>
              <a:latin typeface="Calibri" pitchFamily="34" charset="0"/>
              <a:cs typeface="Calibri" pitchFamily="34" charset="0"/>
            </a:endParaRPr>
          </a:p>
        </p:txBody>
      </p:sp>
      <p:sp>
        <p:nvSpPr>
          <p:cNvPr id="15" name="CaixaDeTexto 14"/>
          <p:cNvSpPr txBox="1"/>
          <p:nvPr/>
        </p:nvSpPr>
        <p:spPr>
          <a:xfrm>
            <a:off x="5652120" y="4812630"/>
            <a:ext cx="2808312" cy="307777"/>
          </a:xfrm>
          <a:prstGeom prst="rect">
            <a:avLst/>
          </a:prstGeom>
          <a:noFill/>
        </p:spPr>
        <p:txBody>
          <a:bodyPr wrap="square" rtlCol="0">
            <a:spAutoFit/>
          </a:bodyPr>
          <a:lstStyle/>
          <a:p>
            <a:pPr algn="r"/>
            <a:r>
              <a:rPr lang="pt-BR" sz="1400" b="1" i="1" dirty="0" smtClean="0"/>
              <a:t>www2.ifal.edu.br</a:t>
            </a:r>
            <a:endParaRPr lang="pt-BR" sz="1400" b="1" i="1" dirty="0"/>
          </a:p>
        </p:txBody>
      </p:sp>
      <p:pic>
        <p:nvPicPr>
          <p:cNvPr id="52" name="Picture 2" descr="C:\Users\fagne\OneDrive\Área de Trabalho\IFAL_MARAGOGI_vertical.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884666" cy="10474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56389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2126"/>
            <a:ext cx="9144000" cy="1469504"/>
          </a:xfrm>
          <a:blipFill>
            <a:blip r:embed="rId3"/>
            <a:tile tx="0" ty="0" sx="100000" sy="100000" flip="none" algn="tl"/>
          </a:blipFill>
        </p:spPr>
        <p:txBody>
          <a:bodyPr>
            <a:noAutofit/>
          </a:bodyPr>
          <a:lstStyle/>
          <a:p>
            <a:r>
              <a:rPr lang="pt-BR" sz="3200" b="1" dirty="0" smtClean="0">
                <a:solidFill>
                  <a:srgbClr val="FF0000"/>
                </a:solidFill>
              </a:rPr>
              <a:t>   </a:t>
            </a:r>
            <a:r>
              <a:rPr lang="pt-BR" sz="3200" b="1" dirty="0" smtClean="0">
                <a:solidFill>
                  <a:srgbClr val="FF0000"/>
                </a:solidFill>
                <a:latin typeface="Calibri" pitchFamily="34" charset="0"/>
                <a:cs typeface="Calibri" pitchFamily="34" charset="0"/>
              </a:rPr>
              <a:t> </a:t>
            </a:r>
            <a:r>
              <a:rPr lang="pt-BR" sz="2700" b="1" dirty="0" smtClean="0">
                <a:solidFill>
                  <a:srgbClr val="FF0000"/>
                </a:solidFill>
                <a:latin typeface="Calibri" pitchFamily="34" charset="0"/>
                <a:cs typeface="Calibri" pitchFamily="34" charset="0"/>
              </a:rPr>
              <a:t>COMO PROCEDER CASO EU NÃO CONSIGA ASSISTIR ÀS AULAS NOS MOMENTOS SÍNCRONOS?</a:t>
            </a:r>
            <a:endParaRPr lang="pt-BR" sz="2700" b="1" dirty="0">
              <a:solidFill>
                <a:srgbClr val="FF0000"/>
              </a:solidFill>
            </a:endParaRPr>
          </a:p>
        </p:txBody>
      </p:sp>
      <p:sp>
        <p:nvSpPr>
          <p:cNvPr id="3" name="Subtítulo 2"/>
          <p:cNvSpPr>
            <a:spLocks noGrp="1"/>
          </p:cNvSpPr>
          <p:nvPr>
            <p:ph type="subTitle" idx="1"/>
          </p:nvPr>
        </p:nvSpPr>
        <p:spPr>
          <a:xfrm>
            <a:off x="0" y="1530564"/>
            <a:ext cx="9144000" cy="3612936"/>
          </a:xfrm>
          <a:blipFill>
            <a:blip r:embed="rId3"/>
            <a:tile tx="0" ty="0" sx="100000" sy="100000" flip="none" algn="tl"/>
          </a:blipFill>
        </p:spPr>
        <p:txBody>
          <a:bodyPr numCol="1">
            <a:normAutofit/>
          </a:bodyPr>
          <a:lstStyle/>
          <a:p>
            <a:pPr algn="just"/>
            <a:endParaRPr lang="pt-PT" sz="2400" dirty="0" smtClean="0">
              <a:latin typeface="Calibri" pitchFamily="34" charset="0"/>
              <a:cs typeface="Calibri" pitchFamily="34" charset="0"/>
            </a:endParaRPr>
          </a:p>
          <a:p>
            <a:pPr algn="just"/>
            <a:r>
              <a:rPr lang="pt-BR" sz="2800" b="1" dirty="0" smtClean="0">
                <a:solidFill>
                  <a:srgbClr val="34602A"/>
                </a:solidFill>
                <a:latin typeface="Calibri" pitchFamily="34" charset="0"/>
                <a:cs typeface="Calibri" pitchFamily="34" charset="0"/>
              </a:rPr>
              <a:t>             As aulas on-line síncronas, de acordo com a disponibilidade tecnológica, serão gravadas e disponibilizadas posteriormente no SIGAA ou na Sala de aula virtual ( </a:t>
            </a:r>
            <a:r>
              <a:rPr lang="pt-BR" sz="2800" b="1" dirty="0" err="1" smtClean="0">
                <a:solidFill>
                  <a:srgbClr val="34602A"/>
                </a:solidFill>
                <a:latin typeface="Calibri" pitchFamily="34" charset="0"/>
                <a:cs typeface="Calibri" pitchFamily="34" charset="0"/>
              </a:rPr>
              <a:t>Classroom</a:t>
            </a:r>
            <a:r>
              <a:rPr lang="pt-BR" sz="2800" b="1" dirty="0" smtClean="0">
                <a:solidFill>
                  <a:srgbClr val="34602A"/>
                </a:solidFill>
                <a:latin typeface="Calibri" pitchFamily="34" charset="0"/>
                <a:cs typeface="Calibri" pitchFamily="34" charset="0"/>
              </a:rPr>
              <a:t>).</a:t>
            </a:r>
          </a:p>
          <a:p>
            <a:pPr algn="just"/>
            <a:r>
              <a:rPr lang="pt-BR" sz="2800" b="1" dirty="0" smtClean="0">
                <a:solidFill>
                  <a:srgbClr val="34602A"/>
                </a:solidFill>
                <a:latin typeface="Calibri" pitchFamily="34" charset="0"/>
                <a:cs typeface="Calibri" pitchFamily="34" charset="0"/>
              </a:rPr>
              <a:t>             </a:t>
            </a:r>
          </a:p>
          <a:p>
            <a:pPr algn="just"/>
            <a:endParaRPr lang="pt-BR" sz="2800" b="1" dirty="0">
              <a:solidFill>
                <a:srgbClr val="34602A"/>
              </a:solidFill>
              <a:latin typeface="Calibri" pitchFamily="34" charset="0"/>
              <a:cs typeface="Calibri" pitchFamily="34" charset="0"/>
            </a:endParaRPr>
          </a:p>
          <a:p>
            <a:pPr algn="just"/>
            <a:endParaRPr lang="pt-PT" sz="2800" b="1" dirty="0">
              <a:solidFill>
                <a:srgbClr val="34602A"/>
              </a:solidFill>
              <a:latin typeface="Calibri" pitchFamily="34" charset="0"/>
              <a:cs typeface="Calibri" pitchFamily="34" charset="0"/>
            </a:endParaRPr>
          </a:p>
        </p:txBody>
      </p:sp>
      <p:sp>
        <p:nvSpPr>
          <p:cNvPr id="15" name="CaixaDeTexto 14"/>
          <p:cNvSpPr txBox="1"/>
          <p:nvPr/>
        </p:nvSpPr>
        <p:spPr>
          <a:xfrm>
            <a:off x="5652120" y="4812630"/>
            <a:ext cx="2808312" cy="307777"/>
          </a:xfrm>
          <a:prstGeom prst="rect">
            <a:avLst/>
          </a:prstGeom>
          <a:noFill/>
        </p:spPr>
        <p:txBody>
          <a:bodyPr wrap="square" rtlCol="0">
            <a:spAutoFit/>
          </a:bodyPr>
          <a:lstStyle/>
          <a:p>
            <a:pPr algn="r"/>
            <a:r>
              <a:rPr lang="pt-BR" sz="1400" b="1" i="1" dirty="0" smtClean="0"/>
              <a:t>www2.ifal.edu.br</a:t>
            </a:r>
            <a:endParaRPr lang="pt-BR" sz="1400" b="1" i="1" dirty="0"/>
          </a:p>
        </p:txBody>
      </p:sp>
      <p:pic>
        <p:nvPicPr>
          <p:cNvPr id="52" name="Picture 2" descr="C:\Users\fagne\OneDrive\Área de Trabalho\IFAL_MARAGOGI_vertical.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926" y="12124"/>
            <a:ext cx="884666" cy="10474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56389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2126"/>
            <a:ext cx="9144000" cy="1469504"/>
          </a:xfrm>
          <a:blipFill>
            <a:blip r:embed="rId3"/>
            <a:tile tx="0" ty="0" sx="100000" sy="100000" flip="none" algn="tl"/>
          </a:blipFill>
        </p:spPr>
        <p:txBody>
          <a:bodyPr>
            <a:noAutofit/>
          </a:bodyPr>
          <a:lstStyle/>
          <a:p>
            <a:r>
              <a:rPr lang="pt-BR" sz="3200" b="1" dirty="0" smtClean="0">
                <a:solidFill>
                  <a:srgbClr val="FF0000"/>
                </a:solidFill>
              </a:rPr>
              <a:t>   </a:t>
            </a:r>
            <a:r>
              <a:rPr lang="pt-BR" sz="3200" b="1" dirty="0" smtClean="0">
                <a:solidFill>
                  <a:srgbClr val="FF0000"/>
                </a:solidFill>
                <a:latin typeface="Calibri" pitchFamily="34" charset="0"/>
                <a:cs typeface="Calibri" pitchFamily="34" charset="0"/>
              </a:rPr>
              <a:t> </a:t>
            </a:r>
            <a:r>
              <a:rPr lang="pt-BR" sz="2800" b="1" dirty="0" smtClean="0">
                <a:solidFill>
                  <a:srgbClr val="FF0000"/>
                </a:solidFill>
                <a:latin typeface="Calibri" pitchFamily="34" charset="0"/>
                <a:cs typeface="Calibri" pitchFamily="34" charset="0"/>
              </a:rPr>
              <a:t>COMO SERÁ O ERE PARA ESTUDANTES COM NECESSIDADES ESPECÍFICAS?</a:t>
            </a:r>
            <a:endParaRPr lang="pt-BR" sz="2800" b="1" dirty="0">
              <a:solidFill>
                <a:srgbClr val="FF0000"/>
              </a:solidFill>
            </a:endParaRPr>
          </a:p>
        </p:txBody>
      </p:sp>
      <p:sp>
        <p:nvSpPr>
          <p:cNvPr id="3" name="Subtítulo 2"/>
          <p:cNvSpPr>
            <a:spLocks noGrp="1"/>
          </p:cNvSpPr>
          <p:nvPr>
            <p:ph type="subTitle" idx="1"/>
          </p:nvPr>
        </p:nvSpPr>
        <p:spPr>
          <a:xfrm>
            <a:off x="0" y="1491630"/>
            <a:ext cx="9144000" cy="3612936"/>
          </a:xfrm>
          <a:blipFill>
            <a:blip r:embed="rId3"/>
            <a:tile tx="0" ty="0" sx="100000" sy="100000" flip="none" algn="tl"/>
          </a:blipFill>
        </p:spPr>
        <p:txBody>
          <a:bodyPr numCol="1">
            <a:normAutofit/>
          </a:bodyPr>
          <a:lstStyle/>
          <a:p>
            <a:pPr algn="just"/>
            <a:endParaRPr lang="pt-PT" sz="2400" dirty="0" smtClean="0">
              <a:latin typeface="Calibri" pitchFamily="34" charset="0"/>
              <a:cs typeface="Calibri" pitchFamily="34" charset="0"/>
            </a:endParaRPr>
          </a:p>
          <a:p>
            <a:pPr algn="just"/>
            <a:r>
              <a:rPr lang="pt-PT" sz="1900" dirty="0" smtClean="0">
                <a:solidFill>
                  <a:srgbClr val="34602A"/>
                </a:solidFill>
                <a:latin typeface="Calibri" pitchFamily="34" charset="0"/>
                <a:cs typeface="Calibri" pitchFamily="34" charset="0"/>
              </a:rPr>
              <a:t>           </a:t>
            </a:r>
            <a:r>
              <a:rPr lang="pt-PT" sz="2000" b="1" dirty="0" smtClean="0">
                <a:solidFill>
                  <a:srgbClr val="34602A"/>
                </a:solidFill>
                <a:latin typeface="Calibri" pitchFamily="34" charset="0"/>
                <a:cs typeface="Calibri" pitchFamily="34" charset="0"/>
              </a:rPr>
              <a:t>Para </a:t>
            </a:r>
            <a:r>
              <a:rPr lang="pt-PT" sz="2000" b="1" dirty="0">
                <a:solidFill>
                  <a:srgbClr val="34602A"/>
                </a:solidFill>
                <a:latin typeface="Calibri" pitchFamily="34" charset="0"/>
                <a:cs typeface="Calibri" pitchFamily="34" charset="0"/>
              </a:rPr>
              <a:t>as/os estudantes com necessidades específicas, a/o docente, com a equipe do Núcleo de Atendimento às Pessoas com Necessidades Específicas (Napne), deverá considerar no Plano Educacional Individualizado (PEI), conforme disposto na Resolução nº 17/CS, de 11 de junho de 2019, as adequações e as adaptações que contemplem as necessidades específicas das/os estudantes, considerando a inserção das/os mesmas/os nas atividades síncronas e assíncronas junto às/aos demais, necessárias para a produção do material didático, além da adequação dos prazos para entrega das atividades.</a:t>
            </a:r>
            <a:endParaRPr lang="pt-PT" sz="2800" b="1" dirty="0">
              <a:solidFill>
                <a:srgbClr val="34602A"/>
              </a:solidFill>
              <a:latin typeface="Calibri" pitchFamily="34" charset="0"/>
              <a:cs typeface="Calibri" pitchFamily="34" charset="0"/>
            </a:endParaRPr>
          </a:p>
        </p:txBody>
      </p:sp>
      <p:sp>
        <p:nvSpPr>
          <p:cNvPr id="15" name="CaixaDeTexto 14"/>
          <p:cNvSpPr txBox="1"/>
          <p:nvPr/>
        </p:nvSpPr>
        <p:spPr>
          <a:xfrm>
            <a:off x="5652120" y="4812630"/>
            <a:ext cx="2808312" cy="307777"/>
          </a:xfrm>
          <a:prstGeom prst="rect">
            <a:avLst/>
          </a:prstGeom>
          <a:noFill/>
        </p:spPr>
        <p:txBody>
          <a:bodyPr wrap="square" rtlCol="0">
            <a:spAutoFit/>
          </a:bodyPr>
          <a:lstStyle/>
          <a:p>
            <a:pPr algn="r"/>
            <a:r>
              <a:rPr lang="pt-BR" sz="1400" b="1" i="1" dirty="0" smtClean="0"/>
              <a:t>www2.ifal.edu.br</a:t>
            </a:r>
            <a:endParaRPr lang="pt-BR" sz="1400" b="1" i="1" dirty="0"/>
          </a:p>
        </p:txBody>
      </p:sp>
      <p:pic>
        <p:nvPicPr>
          <p:cNvPr id="52" name="Picture 2" descr="C:\Users\fagne\OneDrive\Área de Trabalho\IFAL_MARAGOGI_vertical.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926" y="12124"/>
            <a:ext cx="884666" cy="10474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77246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TotalTime>
  <Words>1319</Words>
  <Application>Microsoft Office PowerPoint</Application>
  <PresentationFormat>Apresentação na tela (16:9)</PresentationFormat>
  <Paragraphs>141</Paragraphs>
  <Slides>18</Slides>
  <Notes>15</Notes>
  <HiddenSlides>0</HiddenSlides>
  <MMClips>0</MMClips>
  <ScaleCrop>false</ScaleCrop>
  <HeadingPairs>
    <vt:vector size="4" baseType="variant">
      <vt:variant>
        <vt:lpstr>Tema</vt:lpstr>
      </vt:variant>
      <vt:variant>
        <vt:i4>1</vt:i4>
      </vt:variant>
      <vt:variant>
        <vt:lpstr>Títulos de slides</vt:lpstr>
      </vt:variant>
      <vt:variant>
        <vt:i4>18</vt:i4>
      </vt:variant>
    </vt:vector>
  </HeadingPairs>
  <TitlesOfParts>
    <vt:vector size="19" baseType="lpstr">
      <vt:lpstr>Tema do Office</vt:lpstr>
      <vt:lpstr>Slide 1</vt:lpstr>
      <vt:lpstr>Slide 2</vt:lpstr>
      <vt:lpstr>Você sabe o que é o Ensino Remoto Emergencial (ERE)?</vt:lpstr>
      <vt:lpstr>   Como o Ensino Remoto Emergencial (ERE) será desenvolvido?</vt:lpstr>
      <vt:lpstr>           RECURSOS TECNOLÓGICOS E ATIVIDADES QUE PODERÃO SER  UTILIZADOS DURANTE O ERE</vt:lpstr>
      <vt:lpstr>    QUE FERRAMENTAS TECNOLÓGICAS PODERÃO SER UTILIZADAS DURANTE O ERE?</vt:lpstr>
      <vt:lpstr>    METODOLOGIAS DO ERE PARA ESTUDANTES COM ACESSO À INTERNET</vt:lpstr>
      <vt:lpstr>    COMO PROCEDER CASO EU NÃO CONSIGA ASSISTIR ÀS AULAS NOS MOMENTOS SÍNCRONOS?</vt:lpstr>
      <vt:lpstr>    COMO SERÁ O ERE PARA ESTUDANTES COM NECESSIDADES ESPECÍFICAS?</vt:lpstr>
      <vt:lpstr>    METODOLOGIAS DO ERE PARA ESTUDANTES SEM ACESSO À INTERNET</vt:lpstr>
      <vt:lpstr>               COMO OCORRERÁ O REGISTRO DA FREQUÊNCIA E DAS NOTAS DOS ESTUDANTES DURANTE O ERE? </vt:lpstr>
      <vt:lpstr>          COMO SERÁ O PROCESSO DE AVALIAÇÃO DURANTE O ERE? </vt:lpstr>
      <vt:lpstr>          COMO OCORRERÁ O CONSELHO DE CLASSE E O EXAME ADICIONAL DURANTE O ERE? </vt:lpstr>
      <vt:lpstr>          COMO OCORRERÁ O ESTÁGIO DURANTE O ERE? </vt:lpstr>
      <vt:lpstr>           A IMPORTÂNCIA DO PLANEJAMENTO DOS ESTUDOS</vt:lpstr>
      <vt:lpstr>           REFERÊNCIAS </vt:lpstr>
      <vt:lpstr>     </vt:lpstr>
      <vt:lpstr>Slide 18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Erlison Soares Lima</dc:creator>
  <cp:lastModifiedBy>Usuario</cp:lastModifiedBy>
  <cp:revision>78</cp:revision>
  <dcterms:created xsi:type="dcterms:W3CDTF">2015-03-03T18:02:17Z</dcterms:created>
  <dcterms:modified xsi:type="dcterms:W3CDTF">2020-09-11T23:42:54Z</dcterms:modified>
</cp:coreProperties>
</file>