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6" r:id="rId4"/>
    <p:sldId id="294" r:id="rId5"/>
    <p:sldId id="262" r:id="rId6"/>
    <p:sldId id="292" r:id="rId7"/>
    <p:sldId id="287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8823"/>
    <a:srgbClr val="7D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21B8-6629-49F6-B952-02797631BB4E}" type="datetimeFigureOut">
              <a:rPr lang="pt-BR" smtClean="0"/>
              <a:t>02/02/2017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D038-B8AF-4640-8060-6CF8DC64A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71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21B8-6629-49F6-B952-02797631BB4E}" type="datetimeFigureOut">
              <a:rPr lang="pt-BR" smtClean="0"/>
              <a:t>02/02/2017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D038-B8AF-4640-8060-6CF8DC64A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83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21B8-6629-49F6-B952-02797631BB4E}" type="datetimeFigureOut">
              <a:rPr lang="pt-BR" smtClean="0"/>
              <a:t>02/02/2017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D038-B8AF-4640-8060-6CF8DC64A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83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21B8-6629-49F6-B952-02797631BB4E}" type="datetimeFigureOut">
              <a:rPr lang="pt-BR" smtClean="0"/>
              <a:t>02/02/2017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D038-B8AF-4640-8060-6CF8DC64A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52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21B8-6629-49F6-B952-02797631BB4E}" type="datetimeFigureOut">
              <a:rPr lang="pt-BR" smtClean="0"/>
              <a:t>02/02/2017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D038-B8AF-4640-8060-6CF8DC64A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17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21B8-6629-49F6-B952-02797631BB4E}" type="datetimeFigureOut">
              <a:rPr lang="pt-BR" smtClean="0"/>
              <a:t>02/02/2017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D038-B8AF-4640-8060-6CF8DC64A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78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21B8-6629-49F6-B952-02797631BB4E}" type="datetimeFigureOut">
              <a:rPr lang="pt-BR" smtClean="0"/>
              <a:t>02/02/2017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D038-B8AF-4640-8060-6CF8DC64A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02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21B8-6629-49F6-B952-02797631BB4E}" type="datetimeFigureOut">
              <a:rPr lang="pt-BR" smtClean="0"/>
              <a:t>02/02/2017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D038-B8AF-4640-8060-6CF8DC64A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59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21B8-6629-49F6-B952-02797631BB4E}" type="datetimeFigureOut">
              <a:rPr lang="pt-BR" smtClean="0"/>
              <a:t>02/02/2017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D038-B8AF-4640-8060-6CF8DC64A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70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21B8-6629-49F6-B952-02797631BB4E}" type="datetimeFigureOut">
              <a:rPr lang="pt-BR" smtClean="0"/>
              <a:t>02/02/2017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D038-B8AF-4640-8060-6CF8DC64A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76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21B8-6629-49F6-B952-02797631BB4E}" type="datetimeFigureOut">
              <a:rPr lang="pt-BR" smtClean="0"/>
              <a:t>02/02/2017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D038-B8AF-4640-8060-6CF8DC64A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96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921B8-6629-49F6-B952-02797631BB4E}" type="datetimeFigureOut">
              <a:rPr lang="pt-BR" smtClean="0"/>
              <a:t>02/02/2017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6D038-B8AF-4640-8060-6CF8DC64A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15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edefederal.mec.gov.br/images/zip/fontes_s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311" y="1296097"/>
            <a:ext cx="6024289" cy="21102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660608" y="3879642"/>
            <a:ext cx="574169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TÍTULO DA APRESENTAÇÃO</a:t>
            </a:r>
          </a:p>
          <a:p>
            <a:pPr algn="ctr"/>
            <a:r>
              <a:rPr lang="pt-BR" sz="320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Setor de Trabalho</a:t>
            </a:r>
          </a:p>
          <a:p>
            <a:pPr algn="ctr"/>
            <a:r>
              <a:rPr lang="pt-BR" sz="320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Fonte usada: Open </a:t>
            </a:r>
            <a:r>
              <a:rPr lang="pt-BR" sz="3200" dirty="0" err="1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Sans</a:t>
            </a:r>
            <a:endParaRPr lang="pt-BR" sz="3200" dirty="0" smtClean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endParaRPr lang="pt-BR" sz="3200" dirty="0" smtClean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pt-BR" sz="150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hlinkClick r:id="rId4"/>
              </a:rPr>
              <a:t>Clique aqui para baixar a fonte</a:t>
            </a:r>
            <a:endParaRPr lang="pt-BR" sz="1500" dirty="0" smtClean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5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17806" y="1664999"/>
            <a:ext cx="265453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5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Item 1</a:t>
            </a:r>
            <a:endParaRPr lang="pt-BR" sz="225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884071" y="1702651"/>
            <a:ext cx="212070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5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Item 3</a:t>
            </a:r>
            <a:endParaRPr lang="pt-BR" sz="225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036506" y="2761176"/>
            <a:ext cx="183583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5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Item 2</a:t>
            </a:r>
            <a:endParaRPr lang="pt-BR" sz="225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884070" y="2765433"/>
            <a:ext cx="144545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5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Item 4</a:t>
            </a:r>
            <a:endParaRPr lang="pt-BR" sz="225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4280354" y="1702652"/>
            <a:ext cx="1097280" cy="40092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7" name="Seta para a direita 6"/>
          <p:cNvSpPr/>
          <p:nvPr/>
        </p:nvSpPr>
        <p:spPr>
          <a:xfrm>
            <a:off x="4280354" y="2780003"/>
            <a:ext cx="1097280" cy="40092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8" name="CaixaDeTexto 7"/>
          <p:cNvSpPr txBox="1"/>
          <p:nvPr/>
        </p:nvSpPr>
        <p:spPr>
          <a:xfrm>
            <a:off x="2545073" y="4204741"/>
            <a:ext cx="40617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_explicação</a:t>
            </a:r>
            <a:endParaRPr lang="pt-BR" sz="150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42047" y="6266329"/>
            <a:ext cx="2111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Email</a:t>
            </a:r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de contato</a:t>
            </a:r>
          </a:p>
          <a:p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Telefone de contato</a:t>
            </a:r>
            <a:endParaRPr lang="pt-BR" sz="1400" dirty="0">
              <a:solidFill>
                <a:srgbClr val="158823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280354" y="6266329"/>
            <a:ext cx="285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TÍTULO DA APRESENTAÇÃO</a:t>
            </a:r>
          </a:p>
          <a:p>
            <a:pPr algn="r"/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SETOR DE TRABALHO</a:t>
            </a:r>
            <a:endParaRPr lang="pt-BR" sz="1400" dirty="0">
              <a:solidFill>
                <a:srgbClr val="158823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85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75891" y="2267767"/>
            <a:ext cx="5008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60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_título 1</a:t>
            </a:r>
            <a:endParaRPr lang="pt-BR" sz="660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42047" y="6266329"/>
            <a:ext cx="2111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Email</a:t>
            </a:r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de contato</a:t>
            </a:r>
          </a:p>
          <a:p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Telefone de contato</a:t>
            </a:r>
            <a:endParaRPr lang="pt-BR" sz="1400" dirty="0">
              <a:solidFill>
                <a:srgbClr val="158823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280354" y="6266329"/>
            <a:ext cx="285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TÍTULO DA APRESENTAÇÃO</a:t>
            </a:r>
          </a:p>
          <a:p>
            <a:pPr algn="r"/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SETOR DE TRABALHO</a:t>
            </a:r>
            <a:endParaRPr lang="pt-BR" sz="1400" dirty="0">
              <a:solidFill>
                <a:srgbClr val="158823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2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040946" y="936509"/>
            <a:ext cx="4009292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75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_intertítulo</a:t>
            </a:r>
            <a:endParaRPr lang="pt-BR" sz="375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47165" y="1894537"/>
            <a:ext cx="72030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_ITEM 1</a:t>
            </a:r>
            <a:endParaRPr lang="pt-BR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r"/>
            <a:endParaRPr lang="pt-BR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r"/>
            <a:r>
              <a:rPr lang="pt-BR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_subitem 1</a:t>
            </a:r>
            <a:endParaRPr lang="pt-BR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r>
              <a:rPr lang="pt-BR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_subitem 2</a:t>
            </a:r>
            <a:endParaRPr lang="pt-BR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endParaRPr lang="pt-BR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endParaRPr lang="pt-BR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r>
              <a:rPr lang="pt-BR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_ITEM 2</a:t>
            </a:r>
            <a:endParaRPr lang="pt-BR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r"/>
            <a:endParaRPr lang="pt-BR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r>
              <a:rPr lang="pt-BR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_subitem 1</a:t>
            </a:r>
            <a:endParaRPr lang="pt-BR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endParaRPr lang="pt-BR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r>
              <a:rPr lang="pt-BR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_subitem 2</a:t>
            </a:r>
            <a:endParaRPr lang="pt-BR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2047" y="6266329"/>
            <a:ext cx="2111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Email</a:t>
            </a:r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de contato</a:t>
            </a:r>
          </a:p>
          <a:p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Telefone de contato</a:t>
            </a:r>
            <a:endParaRPr lang="pt-BR" sz="1400" dirty="0">
              <a:solidFill>
                <a:srgbClr val="158823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0354" y="6266329"/>
            <a:ext cx="285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TÍTULO DA APRESENTAÇÃO</a:t>
            </a:r>
          </a:p>
          <a:p>
            <a:pPr algn="r"/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SETOR DE TRABALHO</a:t>
            </a:r>
            <a:endParaRPr lang="pt-BR" sz="1400" dirty="0">
              <a:solidFill>
                <a:srgbClr val="158823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6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022993" y="1001651"/>
            <a:ext cx="327073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5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_usando imagens</a:t>
            </a:r>
            <a:endParaRPr lang="pt-BR" sz="225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567829" y="2065968"/>
            <a:ext cx="27259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 </a:t>
            </a:r>
            <a:r>
              <a:rPr lang="pt-BR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t-BR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 algn="r"/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 </a:t>
            </a:r>
            <a:r>
              <a:rPr lang="pt-BR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 algn="r"/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 </a:t>
            </a:r>
            <a:r>
              <a:rPr lang="pt-BR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 algn="r"/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 </a:t>
            </a:r>
            <a:r>
              <a:rPr lang="pt-BR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 algn="r"/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 </a:t>
            </a:r>
            <a:r>
              <a:rPr lang="pt-BR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 algn="r"/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 </a:t>
            </a:r>
            <a:r>
              <a:rPr lang="pt-BR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TEXTO</a:t>
            </a:r>
            <a:r>
              <a:rPr lang="pt-B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 algn="r"/>
            <a:endParaRPr lang="pt-BR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2" y="1475772"/>
            <a:ext cx="5218207" cy="28265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CaixaDeTexto 5"/>
          <p:cNvSpPr txBox="1"/>
          <p:nvPr/>
        </p:nvSpPr>
        <p:spPr>
          <a:xfrm>
            <a:off x="242047" y="6266329"/>
            <a:ext cx="2111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Email</a:t>
            </a:r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de contato</a:t>
            </a:r>
          </a:p>
          <a:p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Telefone de contato</a:t>
            </a:r>
            <a:endParaRPr lang="pt-BR" sz="1400" dirty="0">
              <a:solidFill>
                <a:srgbClr val="158823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280354" y="6266329"/>
            <a:ext cx="285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TÍTULO DA APRESENTAÇÃO</a:t>
            </a:r>
          </a:p>
          <a:p>
            <a:pPr algn="r"/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SETOR DE TRABALHO</a:t>
            </a:r>
            <a:endParaRPr lang="pt-BR" sz="1400" dirty="0">
              <a:solidFill>
                <a:srgbClr val="158823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52" y="2245855"/>
            <a:ext cx="4298049" cy="32235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CaixaDeTexto 3"/>
          <p:cNvSpPr txBox="1"/>
          <p:nvPr/>
        </p:nvSpPr>
        <p:spPr>
          <a:xfrm>
            <a:off x="4223564" y="538197"/>
            <a:ext cx="3992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_slide apenas com fotos</a:t>
            </a:r>
            <a:endParaRPr lang="pt-BR" sz="280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78" y="655345"/>
            <a:ext cx="3409829" cy="481404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0974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934563" y="2689981"/>
            <a:ext cx="33183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_obrigada!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42047" y="6266329"/>
            <a:ext cx="2111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Email</a:t>
            </a:r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de contato</a:t>
            </a:r>
          </a:p>
          <a:p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Telefone de contato</a:t>
            </a:r>
            <a:endParaRPr lang="pt-BR" sz="1400" dirty="0">
              <a:solidFill>
                <a:srgbClr val="158823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280354" y="6266329"/>
            <a:ext cx="285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TÍTULO DA APRESENTAÇÃO</a:t>
            </a:r>
          </a:p>
          <a:p>
            <a:pPr algn="r"/>
            <a:r>
              <a:rPr lang="pt-BR" sz="1400" dirty="0" smtClean="0">
                <a:solidFill>
                  <a:srgbClr val="158823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SETOR DE TRABALHO</a:t>
            </a:r>
            <a:endParaRPr lang="pt-BR" sz="1400" dirty="0">
              <a:solidFill>
                <a:srgbClr val="158823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741</TotalTime>
  <Words>142</Words>
  <Application>Microsoft Office PowerPoint</Application>
  <PresentationFormat>Apresentação na tela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Open Sans Extrabold</vt:lpstr>
      <vt:lpstr>Open Sans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PSDB-01</dc:creator>
  <cp:lastModifiedBy>PSDB-01</cp:lastModifiedBy>
  <cp:revision>40</cp:revision>
  <dcterms:created xsi:type="dcterms:W3CDTF">2016-02-11T02:17:58Z</dcterms:created>
  <dcterms:modified xsi:type="dcterms:W3CDTF">2017-02-02T15:26:56Z</dcterms:modified>
</cp:coreProperties>
</file>