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391775" cy="7218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383" y="1181339"/>
            <a:ext cx="8833009" cy="2513060"/>
          </a:xfrm>
        </p:spPr>
        <p:txBody>
          <a:bodyPr anchor="b"/>
          <a:lstStyle>
            <a:lvl1pPr algn="ctr">
              <a:defRPr sz="631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972" y="3791312"/>
            <a:ext cx="7793831" cy="1742766"/>
          </a:xfrm>
        </p:spPr>
        <p:txBody>
          <a:bodyPr/>
          <a:lstStyle>
            <a:lvl1pPr marL="0" indent="0" algn="ctr">
              <a:buNone/>
              <a:defRPr sz="2526"/>
            </a:lvl1pPr>
            <a:lvl2pPr marL="481203" indent="0" algn="ctr">
              <a:buNone/>
              <a:defRPr sz="2105"/>
            </a:lvl2pPr>
            <a:lvl3pPr marL="962406" indent="0" algn="ctr">
              <a:buNone/>
              <a:defRPr sz="1895"/>
            </a:lvl3pPr>
            <a:lvl4pPr marL="1443609" indent="0" algn="ctr">
              <a:buNone/>
              <a:defRPr sz="1684"/>
            </a:lvl4pPr>
            <a:lvl5pPr marL="1924812" indent="0" algn="ctr">
              <a:buNone/>
              <a:defRPr sz="1684"/>
            </a:lvl5pPr>
            <a:lvl6pPr marL="2406015" indent="0" algn="ctr">
              <a:buNone/>
              <a:defRPr sz="1684"/>
            </a:lvl6pPr>
            <a:lvl7pPr marL="2887218" indent="0" algn="ctr">
              <a:buNone/>
              <a:defRPr sz="1684"/>
            </a:lvl7pPr>
            <a:lvl8pPr marL="3368421" indent="0" algn="ctr">
              <a:buNone/>
              <a:defRPr sz="1684"/>
            </a:lvl8pPr>
            <a:lvl9pPr marL="3849624" indent="0" algn="ctr">
              <a:buNone/>
              <a:defRPr sz="168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54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97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6615" y="384311"/>
            <a:ext cx="2240726" cy="61172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435" y="384311"/>
            <a:ext cx="6592282" cy="611722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91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5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23" y="1799580"/>
            <a:ext cx="8962906" cy="3002638"/>
          </a:xfrm>
        </p:spPr>
        <p:txBody>
          <a:bodyPr anchor="b"/>
          <a:lstStyle>
            <a:lvl1pPr>
              <a:defRPr sz="631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023" y="4830624"/>
            <a:ext cx="8962906" cy="1579016"/>
          </a:xfrm>
        </p:spPr>
        <p:txBody>
          <a:bodyPr/>
          <a:lstStyle>
            <a:lvl1pPr marL="0" indent="0">
              <a:buNone/>
              <a:defRPr sz="2526">
                <a:solidFill>
                  <a:schemeClr val="tx1"/>
                </a:solidFill>
              </a:defRPr>
            </a:lvl1pPr>
            <a:lvl2pPr marL="481203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962406" indent="0">
              <a:buNone/>
              <a:defRPr sz="1895">
                <a:solidFill>
                  <a:schemeClr val="tx1">
                    <a:tint val="75000"/>
                  </a:schemeClr>
                </a:solidFill>
              </a:defRPr>
            </a:lvl3pPr>
            <a:lvl4pPr marL="1443609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4pPr>
            <a:lvl5pPr marL="1924812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5pPr>
            <a:lvl6pPr marL="2406015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6pPr>
            <a:lvl7pPr marL="2887218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7pPr>
            <a:lvl8pPr marL="3368421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8pPr>
            <a:lvl9pPr marL="3849624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6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435" y="1921555"/>
            <a:ext cx="4416504" cy="457998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836" y="1921555"/>
            <a:ext cx="4416504" cy="457998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4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788" y="384312"/>
            <a:ext cx="8962906" cy="13952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789" y="1769502"/>
            <a:ext cx="4396207" cy="867206"/>
          </a:xfrm>
        </p:spPr>
        <p:txBody>
          <a:bodyPr anchor="b"/>
          <a:lstStyle>
            <a:lvl1pPr marL="0" indent="0">
              <a:buNone/>
              <a:defRPr sz="2526" b="1"/>
            </a:lvl1pPr>
            <a:lvl2pPr marL="481203" indent="0">
              <a:buNone/>
              <a:defRPr sz="2105" b="1"/>
            </a:lvl2pPr>
            <a:lvl3pPr marL="962406" indent="0">
              <a:buNone/>
              <a:defRPr sz="1895" b="1"/>
            </a:lvl3pPr>
            <a:lvl4pPr marL="1443609" indent="0">
              <a:buNone/>
              <a:defRPr sz="1684" b="1"/>
            </a:lvl4pPr>
            <a:lvl5pPr marL="1924812" indent="0">
              <a:buNone/>
              <a:defRPr sz="1684" b="1"/>
            </a:lvl5pPr>
            <a:lvl6pPr marL="2406015" indent="0">
              <a:buNone/>
              <a:defRPr sz="1684" b="1"/>
            </a:lvl6pPr>
            <a:lvl7pPr marL="2887218" indent="0">
              <a:buNone/>
              <a:defRPr sz="1684" b="1"/>
            </a:lvl7pPr>
            <a:lvl8pPr marL="3368421" indent="0">
              <a:buNone/>
              <a:defRPr sz="1684" b="1"/>
            </a:lvl8pPr>
            <a:lvl9pPr marL="3849624" indent="0">
              <a:buNone/>
              <a:defRPr sz="168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789" y="2636707"/>
            <a:ext cx="4396207" cy="38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0837" y="1769502"/>
            <a:ext cx="4417858" cy="867206"/>
          </a:xfrm>
        </p:spPr>
        <p:txBody>
          <a:bodyPr anchor="b"/>
          <a:lstStyle>
            <a:lvl1pPr marL="0" indent="0">
              <a:buNone/>
              <a:defRPr sz="2526" b="1"/>
            </a:lvl1pPr>
            <a:lvl2pPr marL="481203" indent="0">
              <a:buNone/>
              <a:defRPr sz="2105" b="1"/>
            </a:lvl2pPr>
            <a:lvl3pPr marL="962406" indent="0">
              <a:buNone/>
              <a:defRPr sz="1895" b="1"/>
            </a:lvl3pPr>
            <a:lvl4pPr marL="1443609" indent="0">
              <a:buNone/>
              <a:defRPr sz="1684" b="1"/>
            </a:lvl4pPr>
            <a:lvl5pPr marL="1924812" indent="0">
              <a:buNone/>
              <a:defRPr sz="1684" b="1"/>
            </a:lvl5pPr>
            <a:lvl6pPr marL="2406015" indent="0">
              <a:buNone/>
              <a:defRPr sz="1684" b="1"/>
            </a:lvl6pPr>
            <a:lvl7pPr marL="2887218" indent="0">
              <a:buNone/>
              <a:defRPr sz="1684" b="1"/>
            </a:lvl7pPr>
            <a:lvl8pPr marL="3368421" indent="0">
              <a:buNone/>
              <a:defRPr sz="1684" b="1"/>
            </a:lvl8pPr>
            <a:lvl9pPr marL="3849624" indent="0">
              <a:buNone/>
              <a:defRPr sz="168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0837" y="2636707"/>
            <a:ext cx="4417858" cy="38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4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4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63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788" y="481224"/>
            <a:ext cx="3351618" cy="1684285"/>
          </a:xfrm>
        </p:spPr>
        <p:txBody>
          <a:bodyPr anchor="b"/>
          <a:lstStyle>
            <a:lvl1pPr>
              <a:defRPr sz="336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7858" y="1039312"/>
            <a:ext cx="5260836" cy="5129716"/>
          </a:xfrm>
        </p:spPr>
        <p:txBody>
          <a:bodyPr/>
          <a:lstStyle>
            <a:lvl1pPr>
              <a:defRPr sz="3368"/>
            </a:lvl1pPr>
            <a:lvl2pPr>
              <a:defRPr sz="2947"/>
            </a:lvl2pPr>
            <a:lvl3pPr>
              <a:defRPr sz="2526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788" y="2165509"/>
            <a:ext cx="3351618" cy="4011873"/>
          </a:xfrm>
        </p:spPr>
        <p:txBody>
          <a:bodyPr/>
          <a:lstStyle>
            <a:lvl1pPr marL="0" indent="0">
              <a:buNone/>
              <a:defRPr sz="1684"/>
            </a:lvl1pPr>
            <a:lvl2pPr marL="481203" indent="0">
              <a:buNone/>
              <a:defRPr sz="1474"/>
            </a:lvl2pPr>
            <a:lvl3pPr marL="962406" indent="0">
              <a:buNone/>
              <a:defRPr sz="1263"/>
            </a:lvl3pPr>
            <a:lvl4pPr marL="1443609" indent="0">
              <a:buNone/>
              <a:defRPr sz="1053"/>
            </a:lvl4pPr>
            <a:lvl5pPr marL="1924812" indent="0">
              <a:buNone/>
              <a:defRPr sz="1053"/>
            </a:lvl5pPr>
            <a:lvl6pPr marL="2406015" indent="0">
              <a:buNone/>
              <a:defRPr sz="1053"/>
            </a:lvl6pPr>
            <a:lvl7pPr marL="2887218" indent="0">
              <a:buNone/>
              <a:defRPr sz="1053"/>
            </a:lvl7pPr>
            <a:lvl8pPr marL="3368421" indent="0">
              <a:buNone/>
              <a:defRPr sz="1053"/>
            </a:lvl8pPr>
            <a:lvl9pPr marL="3849624" indent="0">
              <a:buNone/>
              <a:defRPr sz="105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73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788" y="481224"/>
            <a:ext cx="3351618" cy="1684285"/>
          </a:xfrm>
        </p:spPr>
        <p:txBody>
          <a:bodyPr anchor="b"/>
          <a:lstStyle>
            <a:lvl1pPr>
              <a:defRPr sz="336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17858" y="1039312"/>
            <a:ext cx="5260836" cy="5129716"/>
          </a:xfrm>
        </p:spPr>
        <p:txBody>
          <a:bodyPr anchor="t"/>
          <a:lstStyle>
            <a:lvl1pPr marL="0" indent="0">
              <a:buNone/>
              <a:defRPr sz="3368"/>
            </a:lvl1pPr>
            <a:lvl2pPr marL="481203" indent="0">
              <a:buNone/>
              <a:defRPr sz="2947"/>
            </a:lvl2pPr>
            <a:lvl3pPr marL="962406" indent="0">
              <a:buNone/>
              <a:defRPr sz="2526"/>
            </a:lvl3pPr>
            <a:lvl4pPr marL="1443609" indent="0">
              <a:buNone/>
              <a:defRPr sz="2105"/>
            </a:lvl4pPr>
            <a:lvl5pPr marL="1924812" indent="0">
              <a:buNone/>
              <a:defRPr sz="2105"/>
            </a:lvl5pPr>
            <a:lvl6pPr marL="2406015" indent="0">
              <a:buNone/>
              <a:defRPr sz="2105"/>
            </a:lvl6pPr>
            <a:lvl7pPr marL="2887218" indent="0">
              <a:buNone/>
              <a:defRPr sz="2105"/>
            </a:lvl7pPr>
            <a:lvl8pPr marL="3368421" indent="0">
              <a:buNone/>
              <a:defRPr sz="2105"/>
            </a:lvl8pPr>
            <a:lvl9pPr marL="3849624" indent="0">
              <a:buNone/>
              <a:defRPr sz="21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788" y="2165509"/>
            <a:ext cx="3351618" cy="4011873"/>
          </a:xfrm>
        </p:spPr>
        <p:txBody>
          <a:bodyPr/>
          <a:lstStyle>
            <a:lvl1pPr marL="0" indent="0">
              <a:buNone/>
              <a:defRPr sz="1684"/>
            </a:lvl1pPr>
            <a:lvl2pPr marL="481203" indent="0">
              <a:buNone/>
              <a:defRPr sz="1474"/>
            </a:lvl2pPr>
            <a:lvl3pPr marL="962406" indent="0">
              <a:buNone/>
              <a:defRPr sz="1263"/>
            </a:lvl3pPr>
            <a:lvl4pPr marL="1443609" indent="0">
              <a:buNone/>
              <a:defRPr sz="1053"/>
            </a:lvl4pPr>
            <a:lvl5pPr marL="1924812" indent="0">
              <a:buNone/>
              <a:defRPr sz="1053"/>
            </a:lvl5pPr>
            <a:lvl6pPr marL="2406015" indent="0">
              <a:buNone/>
              <a:defRPr sz="1053"/>
            </a:lvl6pPr>
            <a:lvl7pPr marL="2887218" indent="0">
              <a:buNone/>
              <a:defRPr sz="1053"/>
            </a:lvl7pPr>
            <a:lvl8pPr marL="3368421" indent="0">
              <a:buNone/>
              <a:defRPr sz="1053"/>
            </a:lvl8pPr>
            <a:lvl9pPr marL="3849624" indent="0">
              <a:buNone/>
              <a:defRPr sz="105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14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435" y="384312"/>
            <a:ext cx="8962906" cy="139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435" y="1921555"/>
            <a:ext cx="8962906" cy="4579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4435" y="6690355"/>
            <a:ext cx="2338149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E500-4638-4AE6-96A2-7F11CBF22A13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276" y="6690355"/>
            <a:ext cx="3507224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9191" y="6690355"/>
            <a:ext cx="2338149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B711-F863-4636-B1F8-C2C322A129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27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2406" rtl="0" eaLnBrk="1" latinLnBrk="0" hangingPunct="1">
        <a:lnSpc>
          <a:spcPct val="90000"/>
        </a:lnSpc>
        <a:spcBef>
          <a:spcPct val="0"/>
        </a:spcBef>
        <a:buNone/>
        <a:defRPr sz="46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602" indent="-240602" algn="l" defTabSz="962406" rtl="0" eaLnBrk="1" latinLnBrk="0" hangingPunct="1">
        <a:lnSpc>
          <a:spcPct val="90000"/>
        </a:lnSpc>
        <a:spcBef>
          <a:spcPts val="1053"/>
        </a:spcBef>
        <a:buFont typeface="Arial" panose="020B0604020202020204" pitchFamily="34" charset="0"/>
        <a:buChar char="•"/>
        <a:defRPr sz="2947" kern="1200">
          <a:solidFill>
            <a:schemeClr val="tx1"/>
          </a:solidFill>
          <a:latin typeface="+mn-lt"/>
          <a:ea typeface="+mn-ea"/>
          <a:cs typeface="+mn-cs"/>
        </a:defRPr>
      </a:lvl1pPr>
      <a:lvl2pPr marL="721805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526" kern="1200">
          <a:solidFill>
            <a:schemeClr val="tx1"/>
          </a:solidFill>
          <a:latin typeface="+mn-lt"/>
          <a:ea typeface="+mn-ea"/>
          <a:cs typeface="+mn-cs"/>
        </a:defRPr>
      </a:lvl2pPr>
      <a:lvl3pPr marL="1203008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84211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4pPr>
      <a:lvl5pPr marL="2165414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5pPr>
      <a:lvl6pPr marL="2646617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6pPr>
      <a:lvl7pPr marL="3127820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7pPr>
      <a:lvl8pPr marL="3609023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8pPr>
      <a:lvl9pPr marL="4090226" indent="-240602" algn="l" defTabSz="96240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1pPr>
      <a:lvl2pPr marL="481203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2pPr>
      <a:lvl3pPr marL="962406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3pPr>
      <a:lvl4pPr marL="1443609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4pPr>
      <a:lvl5pPr marL="1924812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5pPr>
      <a:lvl6pPr marL="2406015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6pPr>
      <a:lvl7pPr marL="2887218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7pPr>
      <a:lvl8pPr marL="3368421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8pPr>
      <a:lvl9pPr marL="3849624" algn="l" defTabSz="962406" rtl="0" eaLnBrk="1" latinLnBrk="0" hangingPunct="1">
        <a:defRPr sz="18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3072">
            <a:extLst>
              <a:ext uri="{FF2B5EF4-FFF2-40B4-BE49-F238E27FC236}">
                <a16:creationId xmlns:a16="http://schemas.microsoft.com/office/drawing/2014/main" id="{CAA34D8A-9E04-46FB-AC96-2E27ABAE6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0" y="-84841"/>
            <a:ext cx="10042213" cy="210201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0" tIns="29943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72856">
              <a:tabLst>
                <a:tab pos="472856" algn="l"/>
                <a:tab pos="945710" algn="l"/>
                <a:tab pos="1418567" algn="l"/>
                <a:tab pos="1891421" algn="l"/>
                <a:tab pos="2364278" algn="l"/>
                <a:tab pos="2837133" algn="l"/>
                <a:tab pos="3309989" algn="l"/>
                <a:tab pos="3782844" algn="l"/>
                <a:tab pos="4255700" algn="l"/>
                <a:tab pos="4728554" algn="l"/>
                <a:tab pos="5201411" algn="l"/>
                <a:tab pos="5674265" algn="l"/>
                <a:tab pos="6147121" algn="l"/>
                <a:tab pos="6619977" algn="l"/>
                <a:tab pos="7092833" algn="l"/>
                <a:tab pos="7565688" algn="l"/>
                <a:tab pos="8038543" algn="l"/>
                <a:tab pos="8511398" algn="l"/>
                <a:tab pos="8984254" algn="l"/>
                <a:tab pos="9457108" algn="l"/>
                <a:tab pos="9929965" algn="l"/>
                <a:tab pos="10402821" algn="l"/>
              </a:tabLst>
            </a:pPr>
            <a:r>
              <a:rPr lang="pt-BR" altLang="pt-BR" sz="3368" dirty="0">
                <a:solidFill>
                  <a:srgbClr val="000000"/>
                </a:solidFill>
                <a:latin typeface="Arial"/>
                <a:ea typeface="SimSun"/>
              </a:rPr>
              <a:t>Título da apresentação</a:t>
            </a:r>
          </a:p>
        </p:txBody>
      </p:sp>
      <p:sp>
        <p:nvSpPr>
          <p:cNvPr id="9" name="Subtítulo 4">
            <a:extLst>
              <a:ext uri="{FF2B5EF4-FFF2-40B4-BE49-F238E27FC236}">
                <a16:creationId xmlns:a16="http://schemas.microsoft.com/office/drawing/2014/main" id="{AC705508-7DAD-4DD6-BB9D-4A7D2A0E7555}"/>
              </a:ext>
            </a:extLst>
          </p:cNvPr>
          <p:cNvSpPr txBox="1">
            <a:spLocks/>
          </p:cNvSpPr>
          <p:nvPr/>
        </p:nvSpPr>
        <p:spPr bwMode="auto">
          <a:xfrm>
            <a:off x="992818" y="3123350"/>
            <a:ext cx="7957744" cy="227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9943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77825" indent="0" algn="ctr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defRPr sz="165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56285" indent="0" algn="ctr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None/>
              <a:defRPr sz="149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34110" indent="0" algn="ctr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None/>
              <a:defRPr sz="132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511935" indent="0" algn="ctr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None/>
              <a:defRPr sz="132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8903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22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4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50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72856">
              <a:spcBef>
                <a:spcPts val="0"/>
              </a:spcBef>
              <a:tabLst>
                <a:tab pos="1537198" algn="l"/>
              </a:tabLst>
            </a:pPr>
            <a:r>
              <a:rPr lang="en-US" sz="2105" b="1" noProof="1">
                <a:latin typeface="Arial"/>
                <a:ea typeface="SimSun"/>
              </a:rPr>
              <a:t>Equipe: </a:t>
            </a:r>
            <a:r>
              <a:rPr lang="en-US" sz="2105" noProof="1">
                <a:latin typeface="Arial"/>
                <a:ea typeface="SimSun"/>
              </a:rPr>
              <a:t>	Nome Sobrenome 1º Autor	;</a:t>
            </a:r>
          </a:p>
          <a:p>
            <a:pPr algn="ctr" defTabSz="472856">
              <a:spcBef>
                <a:spcPts val="0"/>
              </a:spcBef>
              <a:tabLst>
                <a:tab pos="1537198" algn="l"/>
              </a:tabLst>
            </a:pPr>
            <a:r>
              <a:rPr lang="en-US" sz="2105" noProof="1">
                <a:latin typeface="Arial"/>
                <a:ea typeface="SimSun"/>
              </a:rPr>
              <a:t>	Nome Sobrenome 2º Autor; </a:t>
            </a:r>
          </a:p>
          <a:p>
            <a:pPr algn="ctr" defTabSz="472856">
              <a:spcBef>
                <a:spcPts val="0"/>
              </a:spcBef>
              <a:tabLst>
                <a:tab pos="1537198" algn="l"/>
              </a:tabLst>
            </a:pPr>
            <a:r>
              <a:rPr lang="en-US" sz="2105" noProof="1">
                <a:latin typeface="Arial"/>
                <a:ea typeface="SimSun"/>
              </a:rPr>
              <a:t>	Nome Sobrenome 3º Autor; </a:t>
            </a:r>
          </a:p>
          <a:p>
            <a:pPr algn="ctr" defTabSz="472856">
              <a:spcBef>
                <a:spcPts val="0"/>
              </a:spcBef>
              <a:tabLst>
                <a:tab pos="1537198" algn="l"/>
              </a:tabLst>
            </a:pPr>
            <a:r>
              <a:rPr lang="en-US" sz="2105" noProof="1">
                <a:latin typeface="Arial"/>
                <a:ea typeface="SimSun"/>
              </a:rPr>
              <a:t>	Nome Sobrenome 4º Autor.</a:t>
            </a:r>
          </a:p>
          <a:p>
            <a:pPr algn="ctr" defTabSz="472856">
              <a:spcBef>
                <a:spcPts val="0"/>
              </a:spcBef>
              <a:tabLst>
                <a:tab pos="1537198" algn="l"/>
              </a:tabLst>
            </a:pPr>
            <a:endParaRPr lang="en-US" sz="2105" noProof="1">
              <a:latin typeface="Arial"/>
              <a:ea typeface="SimSun"/>
            </a:endParaRPr>
          </a:p>
          <a:p>
            <a:pPr algn="ctr" defTabSz="472856">
              <a:spcBef>
                <a:spcPts val="0"/>
              </a:spcBef>
              <a:tabLst>
                <a:tab pos="1537198" algn="l"/>
              </a:tabLst>
            </a:pPr>
            <a:r>
              <a:rPr lang="en-US" sz="2105" b="1" noProof="1">
                <a:latin typeface="Arial"/>
                <a:ea typeface="SimSun"/>
              </a:rPr>
              <a:t>Orientador:	</a:t>
            </a:r>
            <a:r>
              <a:rPr lang="en-US" sz="2105" noProof="1">
                <a:latin typeface="Arial"/>
                <a:ea typeface="SimSun"/>
              </a:rPr>
              <a:t>Nome Sobrenome Orientador(a).</a:t>
            </a:r>
          </a:p>
          <a:p>
            <a:pPr algn="ctr" defTabSz="472856">
              <a:spcBef>
                <a:spcPts val="0"/>
              </a:spcBef>
            </a:pPr>
            <a:endParaRPr lang="pt-BR" sz="2105" dirty="0">
              <a:latin typeface="Arial"/>
              <a:ea typeface="SimSun"/>
            </a:endParaRPr>
          </a:p>
        </p:txBody>
      </p:sp>
      <p:sp>
        <p:nvSpPr>
          <p:cNvPr id="10" name="Espaço Reservado para Texto 5">
            <a:extLst>
              <a:ext uri="{FF2B5EF4-FFF2-40B4-BE49-F238E27FC236}">
                <a16:creationId xmlns:a16="http://schemas.microsoft.com/office/drawing/2014/main" id="{6B44D95D-8000-4E09-A677-6A41E09CD9B8}"/>
              </a:ext>
            </a:extLst>
          </p:cNvPr>
          <p:cNvSpPr txBox="1">
            <a:spLocks/>
          </p:cNvSpPr>
          <p:nvPr/>
        </p:nvSpPr>
        <p:spPr bwMode="auto">
          <a:xfrm>
            <a:off x="992233" y="5739834"/>
            <a:ext cx="7958578" cy="10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9943" rIns="0" bIns="0" numCol="1" anchor="ctr" anchorCtr="0" compatLnSpc="1">
            <a:prstTxWarp prst="textNoShape">
              <a:avLst/>
            </a:prstTxWarp>
          </a:bodyPr>
          <a:lstStyle>
            <a:lvl1pPr marL="0" indent="0" algn="ctr" defTabSz="449263" rtl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72856"/>
            <a:r>
              <a:rPr lang="pt-BR" sz="1895" dirty="0">
                <a:latin typeface="Arial"/>
                <a:ea typeface="SimSun"/>
              </a:rPr>
              <a:t>Batalha</a:t>
            </a:r>
          </a:p>
          <a:p>
            <a:pPr defTabSz="472856"/>
            <a:r>
              <a:rPr lang="pt-BR" sz="1895" dirty="0">
                <a:latin typeface="Arial"/>
                <a:ea typeface="SimSun"/>
              </a:rPr>
              <a:t>2021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C851F345-1282-44FC-A311-83D5F64AB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1A1D004E-6708-442E-B51D-03F0C4D8618E}"/>
              </a:ext>
            </a:extLst>
          </p:cNvPr>
          <p:cNvSpPr txBox="1">
            <a:spLocks/>
          </p:cNvSpPr>
          <p:nvPr/>
        </p:nvSpPr>
        <p:spPr bwMode="auto">
          <a:xfrm>
            <a:off x="-332741" y="145634"/>
            <a:ext cx="10608654" cy="121141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472856"/>
            <a:r>
              <a:rPr lang="pt-BR" sz="3368">
                <a:solidFill>
                  <a:srgbClr val="000000"/>
                </a:solidFill>
                <a:latin typeface="Arial"/>
                <a:ea typeface="SimSun"/>
              </a:rPr>
              <a:t>Introdução</a:t>
            </a:r>
            <a:endParaRPr lang="pt-BR" sz="3368" dirty="0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47D1F14B-53FE-468A-AB82-3CB6B09B1CE5}"/>
              </a:ext>
            </a:extLst>
          </p:cNvPr>
          <p:cNvSpPr txBox="1">
            <a:spLocks/>
          </p:cNvSpPr>
          <p:nvPr/>
        </p:nvSpPr>
        <p:spPr bwMode="auto">
          <a:xfrm>
            <a:off x="198611" y="1525888"/>
            <a:ext cx="9545950" cy="461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9943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1209" indent="-481209" defTabSz="472856"/>
            <a:r>
              <a:rPr lang="en-US" sz="2526" noProof="1">
                <a:latin typeface="Arial"/>
                <a:ea typeface="SimSun"/>
              </a:rPr>
              <a:t>Tópico 1</a:t>
            </a:r>
          </a:p>
          <a:p>
            <a:pPr marL="962420" lvl="1" indent="-481209" defTabSz="472856"/>
            <a:r>
              <a:rPr lang="en-US" sz="2314" noProof="1">
                <a:latin typeface="Arial"/>
                <a:ea typeface="SimSun"/>
              </a:rPr>
              <a:t>Subtópico 1.1</a:t>
            </a:r>
          </a:p>
          <a:p>
            <a:pPr marL="962420" lvl="1" indent="-481209" defTabSz="472856"/>
            <a:r>
              <a:rPr lang="en-US" sz="2314" noProof="1">
                <a:latin typeface="Arial"/>
                <a:ea typeface="SimSun"/>
              </a:rPr>
              <a:t>Subtópico 1.2</a:t>
            </a:r>
          </a:p>
          <a:p>
            <a:pPr marL="962420" lvl="1" indent="-481209" defTabSz="472856"/>
            <a:r>
              <a:rPr lang="en-US" sz="2314" noProof="1">
                <a:latin typeface="Arial"/>
                <a:ea typeface="SimSun"/>
              </a:rPr>
              <a:t>Subtópico 1.3</a:t>
            </a:r>
          </a:p>
          <a:p>
            <a:pPr marL="481209" indent="-481209" defTabSz="472856"/>
            <a:r>
              <a:rPr lang="en-US" sz="2526" noProof="1">
                <a:latin typeface="Arial"/>
                <a:ea typeface="SimSun"/>
              </a:rPr>
              <a:t>Tópico 2</a:t>
            </a:r>
          </a:p>
          <a:p>
            <a:pPr marL="962420" lvl="1" indent="-481209" defTabSz="472856"/>
            <a:r>
              <a:rPr lang="en-US" sz="2314" noProof="1">
                <a:latin typeface="Arial"/>
                <a:ea typeface="SimSun"/>
              </a:rPr>
              <a:t>Subtópico 2.1</a:t>
            </a:r>
          </a:p>
          <a:p>
            <a:pPr marL="1323327" lvl="2" indent="-360908" defTabSz="472856"/>
            <a:r>
              <a:rPr lang="en-US" sz="2105" noProof="1">
                <a:latin typeface="Arial"/>
                <a:ea typeface="SimSun"/>
              </a:rPr>
              <a:t>Subtópico 2.1.1</a:t>
            </a:r>
          </a:p>
          <a:p>
            <a:pPr marL="1323327" lvl="2" indent="-360908" defTabSz="472856"/>
            <a:r>
              <a:rPr lang="en-US" sz="2105" noProof="1">
                <a:latin typeface="Arial"/>
                <a:ea typeface="SimSun"/>
              </a:rPr>
              <a:t>Subtópico 2.1.2</a:t>
            </a:r>
          </a:p>
          <a:p>
            <a:pPr marL="962420" lvl="1" indent="-481209" defTabSz="472856"/>
            <a:r>
              <a:rPr lang="en-US" sz="2314" noProof="1">
                <a:latin typeface="Arial"/>
                <a:ea typeface="SimSun"/>
              </a:rPr>
              <a:t>Subtópico 2.2</a:t>
            </a:r>
            <a:endParaRPr lang="en-US" sz="1684" b="1" noProof="1">
              <a:latin typeface="Arial"/>
              <a:ea typeface="SimSun"/>
            </a:endParaRPr>
          </a:p>
          <a:p>
            <a:pPr marL="481209" lvl="1" indent="0" algn="just" defTabSz="472856">
              <a:buNone/>
            </a:pPr>
            <a:r>
              <a:rPr lang="en-US" sz="1684" b="1" noProof="1">
                <a:latin typeface="Arial"/>
                <a:ea typeface="SimSun"/>
              </a:rPr>
              <a:t>OBS: </a:t>
            </a:r>
            <a:r>
              <a:rPr lang="en-US" sz="1684" noProof="1">
                <a:latin typeface="Arial"/>
                <a:ea typeface="SimSun"/>
              </a:rPr>
              <a:t>A estrutura apresentada aqui é apenas um exemplo. A equipe tem liberdade para fazer as modificações que desejar. Converse com seu orientador para saber a estrutura mais adequada para o seu trabalho</a:t>
            </a:r>
            <a:r>
              <a:rPr lang="en-US" sz="2314" noProof="1">
                <a:latin typeface="Arial"/>
                <a:ea typeface="SimSun"/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67B211F-A99A-4B66-850D-5799E8D67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1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2A1547E-0FD8-45FE-B5DF-1CEF160C3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  <p:sp>
        <p:nvSpPr>
          <p:cNvPr id="3" name="Título 3">
            <a:extLst>
              <a:ext uri="{FF2B5EF4-FFF2-40B4-BE49-F238E27FC236}">
                <a16:creationId xmlns:a16="http://schemas.microsoft.com/office/drawing/2014/main" id="{38570FAD-1CEA-43E0-AB90-575C81784A36}"/>
              </a:ext>
            </a:extLst>
          </p:cNvPr>
          <p:cNvSpPr txBox="1">
            <a:spLocks/>
          </p:cNvSpPr>
          <p:nvPr/>
        </p:nvSpPr>
        <p:spPr bwMode="auto">
          <a:xfrm>
            <a:off x="0" y="153624"/>
            <a:ext cx="10079038" cy="11509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Objetivos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j-cs"/>
            </a:endParaRPr>
          </a:p>
        </p:txBody>
      </p:sp>
      <p:sp>
        <p:nvSpPr>
          <p:cNvPr id="4" name="Espaço Reservado para Conteúdo 4">
            <a:extLst>
              <a:ext uri="{FF2B5EF4-FFF2-40B4-BE49-F238E27FC236}">
                <a16:creationId xmlns:a16="http://schemas.microsoft.com/office/drawing/2014/main" id="{639C60C6-7CAC-4A12-9E5F-1DE80125CA5F}"/>
              </a:ext>
            </a:extLst>
          </p:cNvPr>
          <p:cNvSpPr txBox="1">
            <a:spLocks/>
          </p:cNvSpPr>
          <p:nvPr/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1.3</a:t>
            </a:r>
          </a:p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2.2</a:t>
            </a:r>
            <a:endParaRPr kumimoji="0" lang="en-US" sz="1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  <a:p>
            <a:pPr marL="457200" marR="0" lvl="1" indent="0" algn="just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OBS: </a:t>
            </a:r>
            <a:r>
              <a:rPr kumimoji="0" lang="en-US" sz="16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A estrutura apresentada aqui é apenas um exemplo. A equipe tem liberdade para fazer as modificações que desejar. Converse com seu orientador para saber a estrutura mais adequada para o seu trabalho</a:t>
            </a: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05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6F81DC6-9856-4EA9-91B4-3922A6FAA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  <p:sp>
        <p:nvSpPr>
          <p:cNvPr id="3" name="Título 3">
            <a:extLst>
              <a:ext uri="{FF2B5EF4-FFF2-40B4-BE49-F238E27FC236}">
                <a16:creationId xmlns:a16="http://schemas.microsoft.com/office/drawing/2014/main" id="{99CB7CD9-DB12-453D-A4CA-E805E6FBA577}"/>
              </a:ext>
            </a:extLst>
          </p:cNvPr>
          <p:cNvSpPr txBox="1">
            <a:spLocks/>
          </p:cNvSpPr>
          <p:nvPr/>
        </p:nvSpPr>
        <p:spPr bwMode="auto">
          <a:xfrm>
            <a:off x="0" y="153624"/>
            <a:ext cx="10079038" cy="11509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Objetivos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j-cs"/>
            </a:endParaRPr>
          </a:p>
        </p:txBody>
      </p:sp>
      <p:sp>
        <p:nvSpPr>
          <p:cNvPr id="4" name="Espaço Reservado para Conteúdo 4">
            <a:extLst>
              <a:ext uri="{FF2B5EF4-FFF2-40B4-BE49-F238E27FC236}">
                <a16:creationId xmlns:a16="http://schemas.microsoft.com/office/drawing/2014/main" id="{9F658B81-CA01-4434-B45A-1DB6BB355794}"/>
              </a:ext>
            </a:extLst>
          </p:cNvPr>
          <p:cNvSpPr txBox="1">
            <a:spLocks/>
          </p:cNvSpPr>
          <p:nvPr/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1.3</a:t>
            </a:r>
          </a:p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2.2</a:t>
            </a:r>
            <a:endParaRPr kumimoji="0" lang="en-US" sz="1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  <a:p>
            <a:pPr marL="457200" marR="0" lvl="1" indent="0" algn="just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OBS: </a:t>
            </a:r>
            <a:r>
              <a:rPr kumimoji="0" lang="en-US" sz="16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A estrutura apresentada aqui é apenas um exemplo. A equipe tem liberdade para fazer as modificações que desejar. Converse com seu orientador para saber a estrutura mais adequada para o seu trabalho</a:t>
            </a: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84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24B9FDC-03FD-437F-897E-616C32E9B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  <p:sp>
        <p:nvSpPr>
          <p:cNvPr id="3" name="Título 3">
            <a:extLst>
              <a:ext uri="{FF2B5EF4-FFF2-40B4-BE49-F238E27FC236}">
                <a16:creationId xmlns:a16="http://schemas.microsoft.com/office/drawing/2014/main" id="{6EC1CC70-4E94-4F98-991D-12FA6D8AE1A3}"/>
              </a:ext>
            </a:extLst>
          </p:cNvPr>
          <p:cNvSpPr txBox="1">
            <a:spLocks/>
          </p:cNvSpPr>
          <p:nvPr/>
        </p:nvSpPr>
        <p:spPr bwMode="auto">
          <a:xfrm>
            <a:off x="0" y="139761"/>
            <a:ext cx="10079038" cy="11509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Resultados esperados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j-cs"/>
            </a:endParaRPr>
          </a:p>
        </p:txBody>
      </p:sp>
      <p:sp>
        <p:nvSpPr>
          <p:cNvPr id="4" name="Espaço Reservado para Conteúdo 4">
            <a:extLst>
              <a:ext uri="{FF2B5EF4-FFF2-40B4-BE49-F238E27FC236}">
                <a16:creationId xmlns:a16="http://schemas.microsoft.com/office/drawing/2014/main" id="{3AB17D7D-5FAC-43E5-BEDE-1265F85B274A}"/>
              </a:ext>
            </a:extLst>
          </p:cNvPr>
          <p:cNvSpPr txBox="1">
            <a:spLocks/>
          </p:cNvSpPr>
          <p:nvPr/>
        </p:nvSpPr>
        <p:spPr bwMode="auto">
          <a:xfrm>
            <a:off x="503238" y="1754612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1.3</a:t>
            </a:r>
          </a:p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2.2</a:t>
            </a:r>
            <a:endParaRPr kumimoji="0" lang="en-US" sz="1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  <a:p>
            <a:pPr marL="457200" marR="0" lvl="1" indent="0" algn="just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OBS: </a:t>
            </a:r>
            <a:r>
              <a:rPr kumimoji="0" lang="en-US" sz="16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A estrutura apresentada aqui é apenas um exemplo. A equipe tem liberdade para fazer as modificações que desejar. Converse com seu orientador para saber a estrutura mais adequada para o seu trabalho</a:t>
            </a: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02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FD147BFE-35AB-4385-9300-B8376E06E60D}"/>
              </a:ext>
            </a:extLst>
          </p:cNvPr>
          <p:cNvSpPr txBox="1">
            <a:spLocks/>
          </p:cNvSpPr>
          <p:nvPr/>
        </p:nvSpPr>
        <p:spPr bwMode="auto">
          <a:xfrm>
            <a:off x="0" y="153624"/>
            <a:ext cx="10079038" cy="115093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Considerações finais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j-cs"/>
            </a:endParaRPr>
          </a:p>
        </p:txBody>
      </p:sp>
      <p:sp>
        <p:nvSpPr>
          <p:cNvPr id="3" name="Espaço Reservado para Conteúdo 4">
            <a:extLst>
              <a:ext uri="{FF2B5EF4-FFF2-40B4-BE49-F238E27FC236}">
                <a16:creationId xmlns:a16="http://schemas.microsoft.com/office/drawing/2014/main" id="{DFCC7575-D17E-47AB-A5DD-7A448B74C83D}"/>
              </a:ext>
            </a:extLst>
          </p:cNvPr>
          <p:cNvSpPr txBox="1">
            <a:spLocks/>
          </p:cNvSpPr>
          <p:nvPr/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1.1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1.3</a:t>
            </a:r>
          </a:p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2.1.1</a:t>
            </a:r>
          </a:p>
          <a:p>
            <a:pPr marL="1257300" marR="0" lvl="2" indent="-342900" algn="l" defTabSz="449263" rtl="0" eaLnBrk="1" fontAlgn="base" latinLnBrk="0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2.1.2</a:t>
            </a:r>
          </a:p>
          <a:p>
            <a:pPr marL="914400" marR="0" lvl="1" indent="-457200" algn="l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Subtópico 2.2</a:t>
            </a:r>
            <a:endParaRPr kumimoji="0" lang="en-US" sz="1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  <a:p>
            <a:pPr marL="457200" marR="0" lvl="1" indent="0" algn="just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OBS: </a:t>
            </a:r>
            <a:r>
              <a:rPr kumimoji="0" lang="en-US" sz="16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A estrutura apresentada aqui é apenas um exemplo. A equipe tem liberdade para fazer as modificações que desejar. Converse com seu orientador para saber a estrutura mais adequada para o seu trabalho</a:t>
            </a: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AF9DD57-93A4-40F4-A487-25CBA19D3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5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D234B6-C696-4D11-BE0A-08563E330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  <p:sp>
        <p:nvSpPr>
          <p:cNvPr id="3" name="Título 3">
            <a:extLst>
              <a:ext uri="{FF2B5EF4-FFF2-40B4-BE49-F238E27FC236}">
                <a16:creationId xmlns:a16="http://schemas.microsoft.com/office/drawing/2014/main" id="{4CF26D2C-A1F6-40FA-A94A-D857E4CA778D}"/>
              </a:ext>
            </a:extLst>
          </p:cNvPr>
          <p:cNvSpPr txBox="1">
            <a:spLocks/>
          </p:cNvSpPr>
          <p:nvPr/>
        </p:nvSpPr>
        <p:spPr bwMode="auto">
          <a:xfrm>
            <a:off x="0" y="143349"/>
            <a:ext cx="10079038" cy="11509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Referências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j-cs"/>
            </a:endParaRPr>
          </a:p>
        </p:txBody>
      </p:sp>
      <p:sp>
        <p:nvSpPr>
          <p:cNvPr id="4" name="Espaço Reservado para Conteúdo 4">
            <a:extLst>
              <a:ext uri="{FF2B5EF4-FFF2-40B4-BE49-F238E27FC236}">
                <a16:creationId xmlns:a16="http://schemas.microsoft.com/office/drawing/2014/main" id="{A886A50B-7C17-4974-BFB0-ACF0CD9C9C3A}"/>
              </a:ext>
            </a:extLst>
          </p:cNvPr>
          <p:cNvSpPr txBox="1">
            <a:spLocks/>
          </p:cNvSpPr>
          <p:nvPr/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Char char="§"/>
              <a:defRPr sz="2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1</a:t>
            </a:r>
          </a:p>
          <a:p>
            <a:pPr marL="457200" marR="0" lvl="0" indent="-457200" algn="l" defTabSz="449263" rtl="0" eaLnBrk="1" fontAlgn="base" latinLnBrk="0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Tópico 2</a:t>
            </a:r>
          </a:p>
          <a:p>
            <a:pPr marL="457200" marR="0" lvl="1" indent="0" algn="just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  <a:p>
            <a:pPr marL="457200" marR="0" lvl="1" indent="0" algn="just" defTabSz="449263" rtl="0" eaLnBrk="1" fontAlgn="base" latinLnBrk="0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OBS: </a:t>
            </a:r>
            <a:r>
              <a:rPr kumimoji="0" lang="en-US" sz="16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A estrutura apresentada aqui é apenas um exemplo. A equipe tem liberdade para fazer as modificações que desejar. Converse com seu orientador para saber a estrutura mais adequada para o seu trabalho</a:t>
            </a:r>
            <a:r>
              <a:rPr kumimoji="0" lang="en-US" sz="22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83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072">
            <a:extLst>
              <a:ext uri="{FF2B5EF4-FFF2-40B4-BE49-F238E27FC236}">
                <a16:creationId xmlns:a16="http://schemas.microsoft.com/office/drawing/2014/main" id="{CA54D9F0-E4D5-4255-A6E9-E6DA83033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304051"/>
            <a:ext cx="9540875" cy="19970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vert="horz" wrap="square" lIns="0" tIns="28448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defRPr sz="3200" b="1"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j-cs"/>
              </a:rPr>
              <a:t>Agradecimentos </a:t>
            </a:r>
          </a:p>
        </p:txBody>
      </p:sp>
      <p:sp>
        <p:nvSpPr>
          <p:cNvPr id="3" name="Subtítulo 4">
            <a:extLst>
              <a:ext uri="{FF2B5EF4-FFF2-40B4-BE49-F238E27FC236}">
                <a16:creationId xmlns:a16="http://schemas.microsoft.com/office/drawing/2014/main" id="{F2FB6D6D-9F5D-42B1-9160-5CE4CB0E7D04}"/>
              </a:ext>
            </a:extLst>
          </p:cNvPr>
          <p:cNvSpPr txBox="1">
            <a:spLocks/>
          </p:cNvSpPr>
          <p:nvPr/>
        </p:nvSpPr>
        <p:spPr bwMode="auto">
          <a:xfrm>
            <a:off x="1214993" y="2869376"/>
            <a:ext cx="7560469" cy="21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 hangingPunct="0">
              <a:lnSpc>
                <a:spcPct val="93000"/>
              </a:lnSpc>
              <a:spcBef>
                <a:spcPts val="142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77825" indent="0" algn="ctr" defTabSz="449263" rtl="0" fontAlgn="base" hangingPunct="0">
              <a:lnSpc>
                <a:spcPct val="93000"/>
              </a:lnSpc>
              <a:spcBef>
                <a:spcPts val="113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Wingdings" pitchFamily="2" charset="2"/>
              <a:buNone/>
              <a:defRPr sz="165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756285" indent="0" algn="ctr" defTabSz="449263" rtl="0" fontAlgn="base" hangingPunct="0">
              <a:lnSpc>
                <a:spcPct val="93000"/>
              </a:lnSpc>
              <a:spcBef>
                <a:spcPts val="85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None/>
              <a:defRPr sz="149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134110" indent="0" algn="ctr" defTabSz="449263" rtl="0" fontAlgn="base" hangingPunct="0">
              <a:lnSpc>
                <a:spcPct val="93000"/>
              </a:lnSpc>
              <a:spcBef>
                <a:spcPts val="575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None/>
              <a:defRPr sz="132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511935" indent="0" algn="ctr" defTabSz="449263" rtl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Courier New" panose="02070309020205020404" pitchFamily="49" charset="0"/>
              <a:buNone/>
              <a:defRPr sz="1325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8903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22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604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450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r>
              <a: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Título da apresentação 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r>
              <a: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Equipe: </a:t>
            </a: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	Nome Sobrenome 1º Autor	;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	Nome Sobrenome 2º Autor; 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	Nome Sobrenome 3º Autor; 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	Nome Sobrenome 4º Autor.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endParaRPr kumimoji="0" lang="en-US" sz="20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>
                <a:tab pos="1460500" algn="l"/>
              </a:tabLst>
              <a:defRPr/>
            </a:pPr>
            <a:r>
              <a:rPr kumimoji="0" lang="en-US" sz="2000" b="1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Orientador:	</a:t>
            </a:r>
            <a:r>
              <a:rPr kumimoji="0" lang="en-US" sz="200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Nome Sobrenome Orientador(a).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ts val="0"/>
              </a:spcBef>
              <a:spcAft>
                <a:spcPct val="0"/>
              </a:spcAft>
              <a:buClr>
                <a:srgbClr val="F3854E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82B9BC3-8D9C-40BD-AD17-51D9D0FCB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3017"/>
            <a:ext cx="10391775" cy="55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6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405</Words>
  <Application>Microsoft Office PowerPoint</Application>
  <PresentationFormat>Personalizar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Célia Tavares</dc:creator>
  <cp:lastModifiedBy>Maria Célia Tavares</cp:lastModifiedBy>
  <cp:revision>1</cp:revision>
  <dcterms:created xsi:type="dcterms:W3CDTF">2021-07-28T00:12:08Z</dcterms:created>
  <dcterms:modified xsi:type="dcterms:W3CDTF">2021-07-28T00:24:51Z</dcterms:modified>
</cp:coreProperties>
</file>