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</p:sldIdLst>
  <p:sldSz cy="7559675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2"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/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504000" y="1800000"/>
            <a:ext cx="907200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2"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2"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3"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4"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504000" y="180000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2" type="body"/>
          </p:nvPr>
        </p:nvSpPr>
        <p:spPr>
          <a:xfrm>
            <a:off x="3571560" y="180000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3" type="body"/>
          </p:nvPr>
        </p:nvSpPr>
        <p:spPr>
          <a:xfrm>
            <a:off x="6639120" y="180000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4" type="body"/>
          </p:nvPr>
        </p:nvSpPr>
        <p:spPr>
          <a:xfrm>
            <a:off x="504000" y="409032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5" type="body"/>
          </p:nvPr>
        </p:nvSpPr>
        <p:spPr>
          <a:xfrm>
            <a:off x="3571560" y="409032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6" type="body"/>
          </p:nvPr>
        </p:nvSpPr>
        <p:spPr>
          <a:xfrm>
            <a:off x="6639120" y="4090320"/>
            <a:ext cx="29210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idx="1" type="subTitle"/>
          </p:nvPr>
        </p:nvSpPr>
        <p:spPr>
          <a:xfrm>
            <a:off x="504000" y="576000"/>
            <a:ext cx="7200000" cy="333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2"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3"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"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2"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3"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2"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3"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20" y="720"/>
            <a:ext cx="10079640" cy="75596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/>
        </p:nvSpPr>
        <p:spPr>
          <a:xfrm>
            <a:off x="504000" y="510840"/>
            <a:ext cx="8424000" cy="850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Campanha </a:t>
            </a:r>
            <a:r>
              <a:rPr b="1" i="0" lang="pt-BR" sz="3000" u="none" cap="none" strike="noStrike">
                <a:solidFill>
                  <a:srgbClr val="000000"/>
                </a:solidFill>
                <a:latin typeface="Arial Rounded"/>
                <a:ea typeface="Arial Rounded"/>
                <a:cs typeface="Arial Rounded"/>
                <a:sym typeface="Arial Rounded"/>
              </a:rPr>
              <a:t>Eleitoral</a:t>
            </a:r>
            <a:r>
              <a:rPr b="1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CEPE - Biênio 2021-2023</a:t>
            </a:r>
            <a:endParaRPr b="0" sz="3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808000" y="1624250"/>
            <a:ext cx="7010700" cy="55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/>
              <a:t>Propostas:</a:t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—</a:t>
            </a:r>
            <a:r>
              <a:rPr lang="pt-BR" sz="1800"/>
              <a:t> Maior contato do CEPE com os estudantes.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Ex.: organizar reuniões com representações estudantis dos campus para reconhecer as demandas que forem surgindo.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— Fortalecimento da Educação Popular Em Saúde dentro do IFAL.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Ex.: Buscar fortalecer os grupos de estudos existentes e se possível, criar novos, ajudando os estudantes a compreenderem mais sobre saúde mental, educação sexual, alimentação saudável e afins.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— Fortalecimento da Lei nº 11.645.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Ex.: Buscar interação com os NEABIS, fazendo reuniões e buscando contemplar suas demandas.</a:t>
            </a:r>
            <a:endParaRPr sz="1800"/>
          </a:p>
        </p:txBody>
      </p:sp>
      <p:sp>
        <p:nvSpPr>
          <p:cNvPr id="66" name="Google Shape;66;p14"/>
          <p:cNvSpPr txBox="1"/>
          <p:nvPr/>
        </p:nvSpPr>
        <p:spPr>
          <a:xfrm>
            <a:off x="576000" y="3888000"/>
            <a:ext cx="2232000" cy="29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José Joaquim da Silva Neto </a:t>
            </a:r>
            <a:endParaRPr sz="1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2° ano, técnico em Agroindústria - Murici</a:t>
            </a:r>
            <a:endParaRPr sz="1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Bolsista de Pesquisa </a:t>
            </a:r>
            <a:endParaRPr sz="1800"/>
          </a:p>
        </p:txBody>
      </p:sp>
      <p:sp>
        <p:nvSpPr>
          <p:cNvPr id="67" name="Google Shape;67;p14"/>
          <p:cNvSpPr txBox="1"/>
          <p:nvPr/>
        </p:nvSpPr>
        <p:spPr>
          <a:xfrm>
            <a:off x="576000" y="1800360"/>
            <a:ext cx="2232000" cy="2015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6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1417"/>
              </a:spcBef>
              <a:spcAft>
                <a:spcPts val="0"/>
              </a:spcAft>
              <a:buNone/>
            </a:pPr>
            <a:r>
              <a:rPr b="0" lang="pt-BR" sz="2600" strike="noStrike">
                <a:latin typeface="Arial"/>
                <a:ea typeface="Arial"/>
                <a:cs typeface="Arial"/>
                <a:sym typeface="Arial"/>
              </a:rPr>
              <a:t>FOTO</a:t>
            </a:r>
            <a:endParaRPr b="0" sz="260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 rotWithShape="1">
          <a:blip r:embed="rId3">
            <a:alphaModFix/>
          </a:blip>
          <a:srcRect b="11173" l="0" r="0" t="28003"/>
          <a:stretch/>
        </p:blipFill>
        <p:spPr>
          <a:xfrm>
            <a:off x="504000" y="1531350"/>
            <a:ext cx="1926200" cy="218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